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740" r:id="rId2"/>
  </p:sldMasterIdLst>
  <p:notesMasterIdLst>
    <p:notesMasterId r:id="rId40"/>
  </p:notesMasterIdLst>
  <p:sldIdLst>
    <p:sldId id="256" r:id="rId3"/>
    <p:sldId id="272" r:id="rId4"/>
    <p:sldId id="273" r:id="rId5"/>
    <p:sldId id="274" r:id="rId6"/>
    <p:sldId id="275" r:id="rId7"/>
    <p:sldId id="276" r:id="rId8"/>
    <p:sldId id="257" r:id="rId9"/>
    <p:sldId id="258" r:id="rId10"/>
    <p:sldId id="259" r:id="rId11"/>
    <p:sldId id="261" r:id="rId12"/>
    <p:sldId id="260" r:id="rId13"/>
    <p:sldId id="262" r:id="rId14"/>
    <p:sldId id="292" r:id="rId15"/>
    <p:sldId id="283" r:id="rId16"/>
    <p:sldId id="284" r:id="rId17"/>
    <p:sldId id="263" r:id="rId18"/>
    <p:sldId id="264" r:id="rId19"/>
    <p:sldId id="265" r:id="rId20"/>
    <p:sldId id="266" r:id="rId21"/>
    <p:sldId id="268" r:id="rId22"/>
    <p:sldId id="269" r:id="rId23"/>
    <p:sldId id="270" r:id="rId24"/>
    <p:sldId id="267" r:id="rId25"/>
    <p:sldId id="271" r:id="rId26"/>
    <p:sldId id="277" r:id="rId27"/>
    <p:sldId id="278" r:id="rId28"/>
    <p:sldId id="279" r:id="rId29"/>
    <p:sldId id="280" r:id="rId30"/>
    <p:sldId id="281" r:id="rId31"/>
    <p:sldId id="282" r:id="rId32"/>
    <p:sldId id="285" r:id="rId33"/>
    <p:sldId id="286" r:id="rId34"/>
    <p:sldId id="287" r:id="rId35"/>
    <p:sldId id="288" r:id="rId36"/>
    <p:sldId id="290" r:id="rId37"/>
    <p:sldId id="289"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1046" autoAdjust="0"/>
  </p:normalViewPr>
  <p:slideViewPr>
    <p:cSldViewPr snapToGrid="0">
      <p:cViewPr varScale="1">
        <p:scale>
          <a:sx n="60" d="100"/>
          <a:sy n="60" d="100"/>
        </p:scale>
        <p:origin x="9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xmlns:c16r2="http://schemas.microsoft.com/office/drawing/2015/06/chart">
              <c:ext xmlns:c16="http://schemas.microsoft.com/office/drawing/2014/chart" uri="{C3380CC4-5D6E-409C-BE32-E72D297353CC}">
                <c16:uniqueId val="{00000001-F7EE-46B7-8026-BB2D7B781361}"/>
              </c:ext>
            </c:extLst>
          </c:dPt>
          <c:dPt>
            <c:idx val="1"/>
            <c:bubble3D val="0"/>
            <c:spPr>
              <a:solidFill>
                <a:srgbClr val="0958F7"/>
              </a:solidFill>
              <a:effectLst/>
            </c:spPr>
            <c:extLst xmlns:c16r2="http://schemas.microsoft.com/office/drawing/2015/06/chart">
              <c:ext xmlns:c16="http://schemas.microsoft.com/office/drawing/2014/chart" uri="{C3380CC4-5D6E-409C-BE32-E72D297353CC}">
                <c16:uniqueId val="{00000003-F7EE-46B7-8026-BB2D7B781361}"/>
              </c:ext>
            </c:extLst>
          </c:dPt>
          <c:cat>
            <c:strRef>
              <c:f>Sheet1!$A$2:$A$3</c:f>
              <c:strCache>
                <c:ptCount val="2"/>
                <c:pt idx="0">
                  <c:v>Smart Agriculture</c:v>
                </c:pt>
              </c:strCache>
            </c:strRef>
          </c:cat>
          <c:val>
            <c:numRef>
              <c:f>Sheet1!$B$2:$B$3</c:f>
              <c:numCache>
                <c:formatCode>General</c:formatCode>
                <c:ptCount val="2"/>
                <c:pt idx="0">
                  <c:v>0.4</c:v>
                </c:pt>
                <c:pt idx="1">
                  <c:v>0.6</c:v>
                </c:pt>
              </c:numCache>
            </c:numRef>
          </c:val>
          <c:extLst xmlns:c16r2="http://schemas.microsoft.com/office/drawing/2015/06/chart">
            <c:ext xmlns:c16="http://schemas.microsoft.com/office/drawing/2014/chart" uri="{C3380CC4-5D6E-409C-BE32-E72D297353CC}">
              <c16:uniqueId val="{00000004-F7EE-46B7-8026-BB2D7B781361}"/>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xmlns:c16r2="http://schemas.microsoft.com/office/drawing/2015/06/chart">
              <c:ext xmlns:c16="http://schemas.microsoft.com/office/drawing/2014/chart" uri="{C3380CC4-5D6E-409C-BE32-E72D297353CC}">
                <c16:uniqueId val="{00000001-2B9D-498A-8C8C-5EBF2879CCA2}"/>
              </c:ext>
            </c:extLst>
          </c:dPt>
          <c:dPt>
            <c:idx val="1"/>
            <c:bubble3D val="0"/>
            <c:spPr>
              <a:solidFill>
                <a:srgbClr val="0958F7"/>
              </a:solidFill>
              <a:effectLst/>
            </c:spPr>
            <c:extLst xmlns:c16r2="http://schemas.microsoft.com/office/drawing/2015/06/chart">
              <c:ext xmlns:c16="http://schemas.microsoft.com/office/drawing/2014/chart" uri="{C3380CC4-5D6E-409C-BE32-E72D297353CC}">
                <c16:uniqueId val="{00000003-2B9D-498A-8C8C-5EBF2879CCA2}"/>
              </c:ext>
            </c:extLst>
          </c:dPt>
          <c:cat>
            <c:strRef>
              <c:f>Sheet1!$A$2:$A$3</c:f>
              <c:strCache>
                <c:ptCount val="2"/>
                <c:pt idx="0">
                  <c:v>Healthcare Monitoring</c:v>
                </c:pt>
              </c:strCache>
            </c:strRef>
          </c:cat>
          <c:val>
            <c:numRef>
              <c:f>Sheet1!$B$2:$B$3</c:f>
              <c:numCache>
                <c:formatCode>General</c:formatCode>
                <c:ptCount val="2"/>
                <c:pt idx="0">
                  <c:v>0.3</c:v>
                </c:pt>
                <c:pt idx="1">
                  <c:v>0.7</c:v>
                </c:pt>
              </c:numCache>
            </c:numRef>
          </c:val>
          <c:extLst xmlns:c16r2="http://schemas.microsoft.com/office/drawing/2015/06/chart">
            <c:ext xmlns:c16="http://schemas.microsoft.com/office/drawing/2014/chart" uri="{C3380CC4-5D6E-409C-BE32-E72D297353CC}">
              <c16:uniqueId val="{00000004-2B9D-498A-8C8C-5EBF2879CCA2}"/>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xmlns:c16r2="http://schemas.microsoft.com/office/drawing/2015/06/chart">
              <c:ext xmlns:c16="http://schemas.microsoft.com/office/drawing/2014/chart" uri="{C3380CC4-5D6E-409C-BE32-E72D297353CC}">
                <c16:uniqueId val="{00000001-6A91-4282-A25A-A6708187D236}"/>
              </c:ext>
            </c:extLst>
          </c:dPt>
          <c:dPt>
            <c:idx val="1"/>
            <c:bubble3D val="0"/>
            <c:spPr>
              <a:solidFill>
                <a:srgbClr val="0958F7"/>
              </a:solidFill>
              <a:effectLst/>
            </c:spPr>
            <c:extLst xmlns:c16r2="http://schemas.microsoft.com/office/drawing/2015/06/chart">
              <c:ext xmlns:c16="http://schemas.microsoft.com/office/drawing/2014/chart" uri="{C3380CC4-5D6E-409C-BE32-E72D297353CC}">
                <c16:uniqueId val="{00000003-6A91-4282-A25A-A6708187D236}"/>
              </c:ext>
            </c:extLst>
          </c:dPt>
          <c:cat>
            <c:strRef>
              <c:f>Sheet1!$A$2:$A$3</c:f>
              <c:strCache>
                <c:ptCount val="2"/>
                <c:pt idx="0">
                  <c:v>Smart Cities</c:v>
                </c:pt>
              </c:strCache>
            </c:strRef>
          </c:cat>
          <c:val>
            <c:numRef>
              <c:f>Sheet1!$B$2:$B$3</c:f>
              <c:numCache>
                <c:formatCode>General</c:formatCode>
                <c:ptCount val="2"/>
                <c:pt idx="0">
                  <c:v>0.2</c:v>
                </c:pt>
                <c:pt idx="1">
                  <c:v>0.8</c:v>
                </c:pt>
              </c:numCache>
            </c:numRef>
          </c:val>
          <c:extLst xmlns:c16r2="http://schemas.microsoft.com/office/drawing/2015/06/chart">
            <c:ext xmlns:c16="http://schemas.microsoft.com/office/drawing/2014/chart" uri="{C3380CC4-5D6E-409C-BE32-E72D297353CC}">
              <c16:uniqueId val="{00000004-6A91-4282-A25A-A6708187D236}"/>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000000"/>
              </a:solidFill>
              <a:effectLst/>
            </c:spPr>
            <c:extLst xmlns:c16r2="http://schemas.microsoft.com/office/drawing/2015/06/chart">
              <c:ext xmlns:c16="http://schemas.microsoft.com/office/drawing/2014/chart" uri="{C3380CC4-5D6E-409C-BE32-E72D297353CC}">
                <c16:uniqueId val="{00000001-0444-48C4-AB56-395A9B68AD84}"/>
              </c:ext>
            </c:extLst>
          </c:dPt>
          <c:dPt>
            <c:idx val="1"/>
            <c:bubble3D val="0"/>
            <c:spPr>
              <a:solidFill>
                <a:srgbClr val="0958F7"/>
              </a:solidFill>
              <a:effectLst/>
            </c:spPr>
            <c:extLst xmlns:c16r2="http://schemas.microsoft.com/office/drawing/2015/06/chart">
              <c:ext xmlns:c16="http://schemas.microsoft.com/office/drawing/2014/chart" uri="{C3380CC4-5D6E-409C-BE32-E72D297353CC}">
                <c16:uniqueId val="{00000003-0444-48C4-AB56-395A9B68AD84}"/>
              </c:ext>
            </c:extLst>
          </c:dPt>
          <c:cat>
            <c:strRef>
              <c:f>Sheet1!$A$2:$A$3</c:f>
              <c:strCache>
                <c:ptCount val="2"/>
                <c:pt idx="0">
                  <c:v>Industrial Automation</c:v>
                </c:pt>
              </c:strCache>
            </c:strRef>
          </c:cat>
          <c:val>
            <c:numRef>
              <c:f>Sheet1!$B$2:$B$3</c:f>
              <c:numCache>
                <c:formatCode>General</c:formatCode>
                <c:ptCount val="2"/>
                <c:pt idx="0">
                  <c:v>0.1</c:v>
                </c:pt>
                <c:pt idx="1">
                  <c:v>0.9</c:v>
                </c:pt>
              </c:numCache>
            </c:numRef>
          </c:val>
          <c:extLst xmlns:c16r2="http://schemas.microsoft.com/office/drawing/2015/06/chart">
            <c:ext xmlns:c16="http://schemas.microsoft.com/office/drawing/2014/chart" uri="{C3380CC4-5D6E-409C-BE32-E72D297353CC}">
              <c16:uniqueId val="{00000004-0444-48C4-AB56-395A9B68AD84}"/>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429DB3-6B2C-4997-9785-E213DD770CAB}" type="datetimeFigureOut">
              <a:rPr lang="en-GB" smtClean="0"/>
              <a:t>24/01/2026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CDC33-3478-4E6A-8EE2-EA31A8F73BE1}" type="slidenum">
              <a:rPr lang="en-GB" smtClean="0"/>
              <a:t>‹#›</a:t>
            </a:fld>
            <a:endParaRPr lang="en-GB"/>
          </a:p>
        </p:txBody>
      </p:sp>
    </p:spTree>
    <p:extLst>
      <p:ext uri="{BB962C8B-B14F-4D97-AF65-F5344CB8AC3E}">
        <p14:creationId xmlns:p14="http://schemas.microsoft.com/office/powerpoint/2010/main" val="1284643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B212F"/>
                </a:solidFill>
                <a:effectLst/>
                <a:latin typeface="Inter"/>
              </a:rPr>
              <a:t>a messaging protocol used in many IoT applications. </a:t>
            </a:r>
            <a:r>
              <a:rPr lang="en-US" b="0" i="0" dirty="0">
                <a:solidFill>
                  <a:srgbClr val="1B212F"/>
                </a:solidFill>
                <a:effectLst/>
                <a:latin typeface="Inter"/>
              </a:rPr>
              <a:t>enables real-time and asynchronous device communication, while conserving power and bandwidth.</a:t>
            </a:r>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14</a:t>
            </a:fld>
            <a:endParaRPr lang="en-GB"/>
          </a:p>
        </p:txBody>
      </p:sp>
    </p:spTree>
    <p:extLst>
      <p:ext uri="{BB962C8B-B14F-4D97-AF65-F5344CB8AC3E}">
        <p14:creationId xmlns:p14="http://schemas.microsoft.com/office/powerpoint/2010/main" val="3700261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15</a:t>
            </a:fld>
            <a:endParaRPr lang="en-GB"/>
          </a:p>
        </p:txBody>
      </p:sp>
    </p:spTree>
    <p:extLst>
      <p:ext uri="{BB962C8B-B14F-4D97-AF65-F5344CB8AC3E}">
        <p14:creationId xmlns:p14="http://schemas.microsoft.com/office/powerpoint/2010/main" val="163482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apple-system"/>
              </a:rPr>
              <a:t>In this level all the components are deployed locally. There is no any cloud or external network involved in the process. Sensors, routers, cloud components, application etc. all are at the user’s end. This standard is good for those ecosystems where data is neither big nor varying. A uniform stream of data is coming from a pre-set group of sensors and that is all happening in a simple way. An example of Level 1 IoT is a smart home.</a:t>
            </a:r>
          </a:p>
          <a:p>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25</a:t>
            </a:fld>
            <a:endParaRPr lang="en-GB"/>
          </a:p>
        </p:txBody>
      </p:sp>
    </p:spTree>
    <p:extLst>
      <p:ext uri="{BB962C8B-B14F-4D97-AF65-F5344CB8AC3E}">
        <p14:creationId xmlns:p14="http://schemas.microsoft.com/office/powerpoint/2010/main" val="205031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all the components are deployed locally except the servers. There is a cloud or an external network involved in the process. The cloud part is having the servers configured for the purpose of storage and analysis. This standard is good for those ecosystems where data is big. A huge amount of data is coming from many components in the ecosystem and that too on a rapid speed.</a:t>
            </a:r>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26</a:t>
            </a:fld>
            <a:endParaRPr lang="en-GB"/>
          </a:p>
        </p:txBody>
      </p:sp>
    </p:spTree>
    <p:extLst>
      <p:ext uri="{BB962C8B-B14F-4D97-AF65-F5344CB8AC3E}">
        <p14:creationId xmlns:p14="http://schemas.microsoft.com/office/powerpoint/2010/main" val="2129156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apple-system"/>
              </a:rPr>
              <a:t> all the components are deployed locally except the servers and the network connectivity part. There is a cloud or an external network involved in the process.</a:t>
            </a:r>
          </a:p>
          <a:p>
            <a:pPr algn="just"/>
            <a:r>
              <a:rPr lang="en-US" b="0" i="0" dirty="0">
                <a:solidFill>
                  <a:srgbClr val="212529"/>
                </a:solidFill>
                <a:effectLst/>
                <a:latin typeface="-apple-system"/>
              </a:rPr>
              <a:t>At the user’s end there are only sensors and application. The cloud part is having the essential networks for connectivity and servers configured for the purpose of storage and analysis. This standard is good for those ecosystems where data is big and varying. A huge amount of data is coming from many components deployed in many ecosystems and that too on a rapid speed.</a:t>
            </a:r>
          </a:p>
          <a:p>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27</a:t>
            </a:fld>
            <a:endParaRPr lang="en-GB"/>
          </a:p>
        </p:txBody>
      </p:sp>
    </p:spTree>
    <p:extLst>
      <p:ext uri="{BB962C8B-B14F-4D97-AF65-F5344CB8AC3E}">
        <p14:creationId xmlns:p14="http://schemas.microsoft.com/office/powerpoint/2010/main" val="361192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apple-system"/>
              </a:rPr>
              <a:t>all the components are deployed locally except the servers and the network connectivity part. In some cases, sensors are also in the cloud.</a:t>
            </a:r>
          </a:p>
          <a:p>
            <a:pPr algn="just"/>
            <a:r>
              <a:rPr lang="en-US" b="0" i="0" dirty="0">
                <a:solidFill>
                  <a:srgbClr val="212529"/>
                </a:solidFill>
                <a:effectLst/>
                <a:latin typeface="-apple-system"/>
              </a:rPr>
              <a:t>At the user’s end there is only the application. The cloud part is having the essential networks for connectivity and servers configured for the purpose of storage and analysis. This standard is good for those ecosystems where data is big, varying and is coming from mobile sources.</a:t>
            </a:r>
          </a:p>
          <a:p>
            <a:pPr algn="just"/>
            <a:r>
              <a:rPr lang="en-US" b="0" i="0" dirty="0">
                <a:solidFill>
                  <a:srgbClr val="212529"/>
                </a:solidFill>
                <a:effectLst/>
                <a:latin typeface="-apple-system"/>
              </a:rPr>
              <a:t>An example of Level 4 IoT is a courier tracking system.</a:t>
            </a:r>
          </a:p>
          <a:p>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28</a:t>
            </a:fld>
            <a:endParaRPr lang="en-GB"/>
          </a:p>
        </p:txBody>
      </p:sp>
    </p:spTree>
    <p:extLst>
      <p:ext uri="{BB962C8B-B14F-4D97-AF65-F5344CB8AC3E}">
        <p14:creationId xmlns:p14="http://schemas.microsoft.com/office/powerpoint/2010/main" val="3503851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In level 5 IoT, coordinator devices are also there in the local part of the ecosystem. A coordinator device coordinates a certain set of sensing devices. There is an Observer Node also in the cloud part that observes the entire process.</a:t>
            </a:r>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29</a:t>
            </a:fld>
            <a:endParaRPr lang="en-GB"/>
          </a:p>
        </p:txBody>
      </p:sp>
    </p:spTree>
    <p:extLst>
      <p:ext uri="{BB962C8B-B14F-4D97-AF65-F5344CB8AC3E}">
        <p14:creationId xmlns:p14="http://schemas.microsoft.com/office/powerpoint/2010/main" val="2018162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apple-system"/>
              </a:rPr>
              <a:t>n level 6 IoT, coordinator devices are replaced by a single component Centralized Controller and that is there in the cloud part of the ecosystem.</a:t>
            </a:r>
          </a:p>
          <a:p>
            <a:r>
              <a:rPr lang="en-US" dirty="0"/>
              <a:t/>
            </a:r>
            <a:br>
              <a:rPr lang="en-US" dirty="0"/>
            </a:br>
            <a:endParaRPr lang="en-US" dirty="0"/>
          </a:p>
        </p:txBody>
      </p:sp>
      <p:sp>
        <p:nvSpPr>
          <p:cNvPr id="4" name="Slide Number Placeholder 3"/>
          <p:cNvSpPr>
            <a:spLocks noGrp="1"/>
          </p:cNvSpPr>
          <p:nvPr>
            <p:ph type="sldNum" sz="quarter" idx="5"/>
          </p:nvPr>
        </p:nvSpPr>
        <p:spPr/>
        <p:txBody>
          <a:bodyPr/>
          <a:lstStyle/>
          <a:p>
            <a:fld id="{5A0CDC33-3478-4E6A-8EE2-EA31A8F73BE1}" type="slidenum">
              <a:rPr lang="en-GB" smtClean="0"/>
              <a:t>30</a:t>
            </a:fld>
            <a:endParaRPr lang="en-GB"/>
          </a:p>
        </p:txBody>
      </p:sp>
    </p:spTree>
    <p:extLst>
      <p:ext uri="{BB962C8B-B14F-4D97-AF65-F5344CB8AC3E}">
        <p14:creationId xmlns:p14="http://schemas.microsoft.com/office/powerpoint/2010/main" val="1041467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7064" y="2410921"/>
            <a:ext cx="8960219" cy="3861600"/>
          </a:xfrm>
        </p:spPr>
        <p:txBody>
          <a:bodyPr anchor="t">
            <a:no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sz="1400"/>
            </a:lvl1pPr>
          </a:lstStyle>
          <a:p>
            <a:r>
              <a:rPr lang="en-ID" dirty="0"/>
              <a:t>PRESENTATION TITLE</a:t>
            </a:r>
          </a:p>
        </p:txBody>
      </p:sp>
      <p:sp>
        <p:nvSpPr>
          <p:cNvPr id="8" name="Text Placeholder 7">
            <a:extLst>
              <a:ext uri="{FF2B5EF4-FFF2-40B4-BE49-F238E27FC236}">
                <a16:creationId xmlns:a16="http://schemas.microsoft.com/office/drawing/2014/main" xmlns="" id="{535AAFEA-9797-719F-034E-1443278D0DB8}"/>
              </a:ext>
            </a:extLst>
          </p:cNvPr>
          <p:cNvSpPr>
            <a:spLocks noGrp="1"/>
          </p:cNvSpPr>
          <p:nvPr>
            <p:ph type="body" sz="quarter" idx="12"/>
          </p:nvPr>
        </p:nvSpPr>
        <p:spPr>
          <a:xfrm>
            <a:off x="5783792" y="1123641"/>
            <a:ext cx="5184775" cy="1197600"/>
          </a:xfrm>
        </p:spPr>
        <p:txBody>
          <a:bodyPr anchor="ctr" anchorCtr="0">
            <a:noAutofit/>
          </a:bodyPr>
          <a:lstStyle/>
          <a:p>
            <a:pPr lvl="0"/>
            <a:r>
              <a:rPr lang="en-US" dirty="0"/>
              <a:t>Click to edit Master text styles</a:t>
            </a:r>
          </a:p>
        </p:txBody>
      </p:sp>
    </p:spTree>
    <p:extLst>
      <p:ext uri="{BB962C8B-B14F-4D97-AF65-F5344CB8AC3E}">
        <p14:creationId xmlns:p14="http://schemas.microsoft.com/office/powerpoint/2010/main" val="308385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Sections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5908D4B-9946-0E0A-8BEE-BB1C6BFDBDE6}"/>
              </a:ext>
            </a:extLst>
          </p:cNvPr>
          <p:cNvSpPr/>
          <p:nvPr userDrawn="1"/>
        </p:nvSpPr>
        <p:spPr>
          <a:xfrm>
            <a:off x="4275667" y="2355849"/>
            <a:ext cx="6692532" cy="1642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a:p>
        </p:txBody>
      </p:sp>
      <p:sp>
        <p:nvSpPr>
          <p:cNvPr id="2" name="Title 1">
            <a:extLst>
              <a:ext uri="{FF2B5EF4-FFF2-40B4-BE49-F238E27FC236}">
                <a16:creationId xmlns:a16="http://schemas.microsoft.com/office/drawing/2014/main" xmlns="" id="{CC5007C1-A2D2-F1A6-D730-4F0C404CBFDC}"/>
              </a:ext>
            </a:extLst>
          </p:cNvPr>
          <p:cNvSpPr>
            <a:spLocks noGrp="1"/>
          </p:cNvSpPr>
          <p:nvPr>
            <p:ph type="title"/>
          </p:nvPr>
        </p:nvSpPr>
        <p:spPr>
          <a:xfrm>
            <a:off x="4276035" y="619623"/>
            <a:ext cx="6692532" cy="1633247"/>
          </a:xfrm>
        </p:spPr>
        <p:txBody>
          <a:bodyPr anchor="t">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26CDCB85-C1AE-389B-180B-F0755C7558F6}"/>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xmlns=""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2" name="Picture Placeholder 5">
            <a:extLst>
              <a:ext uri="{FF2B5EF4-FFF2-40B4-BE49-F238E27FC236}">
                <a16:creationId xmlns:a16="http://schemas.microsoft.com/office/drawing/2014/main" xmlns="" id="{AB61BF6E-948C-4AEB-61A4-244B2DE03589}"/>
              </a:ext>
            </a:extLst>
          </p:cNvPr>
          <p:cNvSpPr>
            <a:spLocks noGrp="1"/>
          </p:cNvSpPr>
          <p:nvPr>
            <p:ph type="pic" sz="quarter" idx="14"/>
          </p:nvPr>
        </p:nvSpPr>
        <p:spPr>
          <a:xfrm>
            <a:off x="8690380" y="4162370"/>
            <a:ext cx="2278187" cy="2278187"/>
          </a:xfrm>
        </p:spPr>
        <p:txBody>
          <a:bodyPr/>
          <a:lstStyle/>
          <a:p>
            <a:endParaRPr lang="en-ID"/>
          </a:p>
        </p:txBody>
      </p:sp>
      <p:sp>
        <p:nvSpPr>
          <p:cNvPr id="14" name="Text Placeholder 13">
            <a:extLst>
              <a:ext uri="{FF2B5EF4-FFF2-40B4-BE49-F238E27FC236}">
                <a16:creationId xmlns:a16="http://schemas.microsoft.com/office/drawing/2014/main" xmlns="" id="{ADA50E1A-8491-728C-9FA7-3C2B65D8B098}"/>
              </a:ext>
            </a:extLst>
          </p:cNvPr>
          <p:cNvSpPr>
            <a:spLocks noGrp="1"/>
          </p:cNvSpPr>
          <p:nvPr>
            <p:ph type="body" sz="quarter" idx="15"/>
          </p:nvPr>
        </p:nvSpPr>
        <p:spPr>
          <a:xfrm>
            <a:off x="599017" y="4385089"/>
            <a:ext cx="7732183" cy="2054400"/>
          </a:xfrm>
        </p:spPr>
        <p:txBody>
          <a:bodyPr anchor="t" anchorCtr="0">
            <a:noAutofit/>
          </a:bodyPr>
          <a:lstStyle/>
          <a:p>
            <a:pPr lvl="0"/>
            <a:r>
              <a:rPr lang="en-US" dirty="0"/>
              <a:t>Click to edit Master text styles</a:t>
            </a:r>
          </a:p>
        </p:txBody>
      </p:sp>
      <p:sp>
        <p:nvSpPr>
          <p:cNvPr id="5" name="Text Placeholder 13">
            <a:extLst>
              <a:ext uri="{FF2B5EF4-FFF2-40B4-BE49-F238E27FC236}">
                <a16:creationId xmlns:a16="http://schemas.microsoft.com/office/drawing/2014/main" xmlns="" id="{AD539BA3-D11E-897F-CE18-588B0DC93D9C}"/>
              </a:ext>
            </a:extLst>
          </p:cNvPr>
          <p:cNvSpPr>
            <a:spLocks noGrp="1"/>
          </p:cNvSpPr>
          <p:nvPr>
            <p:ph type="body" sz="quarter" idx="16"/>
          </p:nvPr>
        </p:nvSpPr>
        <p:spPr>
          <a:xfrm>
            <a:off x="4276035" y="2607013"/>
            <a:ext cx="6692532" cy="1382400"/>
          </a:xfrm>
          <a:noFill/>
        </p:spPr>
        <p:txBody>
          <a:bodyPr lIns="90000" tIns="46800" rIns="90000" bIns="46800" anchor="t" anchorCtr="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0" name="Text Placeholder 9">
            <a:extLst>
              <a:ext uri="{FF2B5EF4-FFF2-40B4-BE49-F238E27FC236}">
                <a16:creationId xmlns:a16="http://schemas.microsoft.com/office/drawing/2014/main" xmlns="" id="{7F910887-9DF9-8E41-CBB1-3C2A4179ACDF}"/>
              </a:ext>
            </a:extLst>
          </p:cNvPr>
          <p:cNvSpPr>
            <a:spLocks noGrp="1"/>
          </p:cNvSpPr>
          <p:nvPr>
            <p:ph type="body" sz="quarter" idx="17"/>
          </p:nvPr>
        </p:nvSpPr>
        <p:spPr>
          <a:xfrm>
            <a:off x="599017" y="4126524"/>
            <a:ext cx="7732183" cy="249600"/>
          </a:xfrm>
        </p:spPr>
        <p:txBody>
          <a:bodyPr anchor="b">
            <a:noAutofit/>
          </a:bodyPr>
          <a:lstStyle>
            <a:lvl1pPr>
              <a:defRPr sz="1250" b="1"/>
            </a:lvl1pPr>
          </a:lstStyle>
          <a:p>
            <a:pPr lvl="0"/>
            <a:r>
              <a:rPr lang="en-US" dirty="0"/>
              <a:t>Click to edit Master text styles</a:t>
            </a:r>
          </a:p>
        </p:txBody>
      </p:sp>
      <p:sp>
        <p:nvSpPr>
          <p:cNvPr id="13" name="Text Placeholder 12">
            <a:extLst>
              <a:ext uri="{FF2B5EF4-FFF2-40B4-BE49-F238E27FC236}">
                <a16:creationId xmlns:a16="http://schemas.microsoft.com/office/drawing/2014/main" xmlns="" id="{08F6B920-074C-FD0C-40EB-802122795E14}"/>
              </a:ext>
            </a:extLst>
          </p:cNvPr>
          <p:cNvSpPr>
            <a:spLocks noGrp="1"/>
          </p:cNvSpPr>
          <p:nvPr>
            <p:ph type="body" sz="quarter" idx="18"/>
          </p:nvPr>
        </p:nvSpPr>
        <p:spPr>
          <a:xfrm>
            <a:off x="4275667" y="2355849"/>
            <a:ext cx="6692900" cy="249599"/>
          </a:xfrm>
          <a:noFill/>
        </p:spPr>
        <p:txBody>
          <a:bodyPr anchor="ctr" anchorCtr="0">
            <a:noAutofit/>
          </a:bodyPr>
          <a:lstStyle>
            <a:lvl1pPr>
              <a:defRPr sz="125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41053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Sections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4419B-0A7A-D6A9-278B-3CB3F6B13C8C}"/>
              </a:ext>
            </a:extLst>
          </p:cNvPr>
          <p:cNvSpPr>
            <a:spLocks noGrp="1"/>
          </p:cNvSpPr>
          <p:nvPr>
            <p:ph type="title"/>
          </p:nvPr>
        </p:nvSpPr>
        <p:spPr>
          <a:xfrm>
            <a:off x="6519860" y="619622"/>
            <a:ext cx="4448707" cy="196896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F2475DCC-A5DC-45EE-5280-E6AF55C5FBDB}"/>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24554E76-F34B-95F8-FD2E-0312C265AECF}"/>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6">
            <a:extLst>
              <a:ext uri="{FF2B5EF4-FFF2-40B4-BE49-F238E27FC236}">
                <a16:creationId xmlns:a16="http://schemas.microsoft.com/office/drawing/2014/main" xmlns="" id="{FD592EB7-0888-4601-189D-47D758F2EA24}"/>
              </a:ext>
            </a:extLst>
          </p:cNvPr>
          <p:cNvSpPr>
            <a:spLocks noGrp="1"/>
          </p:cNvSpPr>
          <p:nvPr>
            <p:ph type="pic" sz="quarter" idx="12"/>
          </p:nvPr>
        </p:nvSpPr>
        <p:spPr>
          <a:xfrm>
            <a:off x="0" y="0"/>
            <a:ext cx="5783792" cy="3855843"/>
          </a:xfrm>
        </p:spPr>
      </p:sp>
      <p:sp>
        <p:nvSpPr>
          <p:cNvPr id="7" name="Text Placeholder 7">
            <a:extLst>
              <a:ext uri="{FF2B5EF4-FFF2-40B4-BE49-F238E27FC236}">
                <a16:creationId xmlns:a16="http://schemas.microsoft.com/office/drawing/2014/main" xmlns="" id="{D5089FCE-DB18-D776-A8F9-8E69AD01AAD4}"/>
              </a:ext>
            </a:extLst>
          </p:cNvPr>
          <p:cNvSpPr>
            <a:spLocks noGrp="1"/>
          </p:cNvSpPr>
          <p:nvPr>
            <p:ph type="body" sz="quarter" idx="23"/>
          </p:nvPr>
        </p:nvSpPr>
        <p:spPr>
          <a:xfrm>
            <a:off x="575734" y="4512078"/>
            <a:ext cx="5208058" cy="1987053"/>
          </a:xfrm>
        </p:spPr>
        <p:txBody>
          <a:bodyPr>
            <a:noAutofit/>
          </a:bodyPr>
          <a:lstStyle>
            <a:lvl1pPr>
              <a:defRPr>
                <a:latin typeface="+mn-lt"/>
                <a:ea typeface="Cascadia Mono SemiBold" panose="020B0609020000020004" pitchFamily="49" charset="0"/>
                <a:cs typeface="Cascadia Mono SemiBold" panose="020B0609020000020004" pitchFamily="49" charset="0"/>
              </a:defRPr>
            </a:lvl1pPr>
            <a:lvl2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2pPr>
            <a:lvl3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3pPr>
            <a:lvl4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4pPr>
            <a:lvl5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xmlns="" id="{50477A3C-2108-3003-027C-E88B14294EA0}"/>
              </a:ext>
            </a:extLst>
          </p:cNvPr>
          <p:cNvSpPr>
            <a:spLocks noGrp="1"/>
          </p:cNvSpPr>
          <p:nvPr>
            <p:ph type="body" sz="quarter" idx="24"/>
          </p:nvPr>
        </p:nvSpPr>
        <p:spPr>
          <a:xfrm>
            <a:off x="6519862" y="3429000"/>
            <a:ext cx="4448705" cy="2852921"/>
          </a:xfrm>
        </p:spPr>
        <p:txBody>
          <a:bodyPr>
            <a:noAutofit/>
          </a:bodyPr>
          <a:lstStyle/>
          <a:p>
            <a:pPr lvl="0"/>
            <a:r>
              <a:rPr lang="en-US" dirty="0"/>
              <a:t>Click to edit Master text styles</a:t>
            </a:r>
          </a:p>
        </p:txBody>
      </p:sp>
      <p:sp>
        <p:nvSpPr>
          <p:cNvPr id="8" name="Text Placeholder 7">
            <a:extLst>
              <a:ext uri="{FF2B5EF4-FFF2-40B4-BE49-F238E27FC236}">
                <a16:creationId xmlns:a16="http://schemas.microsoft.com/office/drawing/2014/main" xmlns="" id="{F3447C4F-9DF9-4C69-F400-0A0CE9007419}"/>
              </a:ext>
            </a:extLst>
          </p:cNvPr>
          <p:cNvSpPr>
            <a:spLocks noGrp="1"/>
          </p:cNvSpPr>
          <p:nvPr>
            <p:ph type="body" sz="quarter" idx="25"/>
          </p:nvPr>
        </p:nvSpPr>
        <p:spPr>
          <a:xfrm>
            <a:off x="575733" y="4066517"/>
            <a:ext cx="5208059" cy="403200"/>
          </a:xfrm>
        </p:spPr>
        <p:txBody>
          <a:bodyPr anchor="b">
            <a:noAutofit/>
          </a:bodyPr>
          <a:lstStyle>
            <a:lvl1pPr>
              <a:defRPr sz="1250" b="1"/>
            </a:lvl1pPr>
          </a:lstStyle>
          <a:p>
            <a:pPr lvl="0"/>
            <a:r>
              <a:rPr lang="en-US" dirty="0"/>
              <a:t>Click to edit Master text styles</a:t>
            </a:r>
          </a:p>
        </p:txBody>
      </p:sp>
      <p:sp>
        <p:nvSpPr>
          <p:cNvPr id="11" name="Text Placeholder 10">
            <a:extLst>
              <a:ext uri="{FF2B5EF4-FFF2-40B4-BE49-F238E27FC236}">
                <a16:creationId xmlns:a16="http://schemas.microsoft.com/office/drawing/2014/main" xmlns="" id="{15FE6426-8335-E1C3-FB13-43F08A52D6E7}"/>
              </a:ext>
            </a:extLst>
          </p:cNvPr>
          <p:cNvSpPr>
            <a:spLocks noGrp="1"/>
          </p:cNvSpPr>
          <p:nvPr>
            <p:ph type="body" sz="quarter" idx="26"/>
          </p:nvPr>
        </p:nvSpPr>
        <p:spPr>
          <a:xfrm>
            <a:off x="6519862" y="3091241"/>
            <a:ext cx="4448706" cy="288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05310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Sections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6442312-9E63-3A81-2CB4-8F85F5C2CD49}"/>
              </a:ext>
            </a:extLst>
          </p:cNvPr>
          <p:cNvSpPr/>
          <p:nvPr userDrawn="1"/>
        </p:nvSpPr>
        <p:spPr>
          <a:xfrm>
            <a:off x="0" y="1945185"/>
            <a:ext cx="3878469" cy="4912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a:p>
        </p:txBody>
      </p:sp>
      <p:sp>
        <p:nvSpPr>
          <p:cNvPr id="2" name="Title 1">
            <a:extLst>
              <a:ext uri="{FF2B5EF4-FFF2-40B4-BE49-F238E27FC236}">
                <a16:creationId xmlns:a16="http://schemas.microsoft.com/office/drawing/2014/main" xmlns="" id="{D270176E-FDDF-30CB-EB74-A75B39D053B0}"/>
              </a:ext>
            </a:extLst>
          </p:cNvPr>
          <p:cNvSpPr>
            <a:spLocks noGrp="1"/>
          </p:cNvSpPr>
          <p:nvPr>
            <p:ph type="title"/>
          </p:nvPr>
        </p:nvSpPr>
        <p:spPr>
          <a:xfrm>
            <a:off x="697694" y="501649"/>
            <a:ext cx="10270873" cy="1325563"/>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55C0C34D-8F75-41B3-4243-E45FBD015BC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84A13D18-EF04-D403-494B-02A03A28BC5B}"/>
              </a:ext>
            </a:extLst>
          </p:cNvPr>
          <p:cNvSpPr>
            <a:spLocks noGrp="1"/>
          </p:cNvSpPr>
          <p:nvPr>
            <p:ph type="sldNum" sz="quarter" idx="11"/>
          </p:nvPr>
        </p:nvSpPr>
        <p:spPr/>
        <p:txBody>
          <a:bodyPr>
            <a:noAutofit/>
          </a:bodyPr>
          <a:lstStyle/>
          <a:p>
            <a:fld id="{CF6F24BE-8BEB-403A-BDCC-38E201D0662D}" type="slidenum">
              <a:rPr lang="en-ID" smtClean="0"/>
              <a:pPr/>
              <a:t>‹#›</a:t>
            </a:fld>
            <a:endParaRPr lang="en-ID"/>
          </a:p>
        </p:txBody>
      </p:sp>
      <p:sp>
        <p:nvSpPr>
          <p:cNvPr id="11" name="Text Placeholder 10">
            <a:extLst>
              <a:ext uri="{FF2B5EF4-FFF2-40B4-BE49-F238E27FC236}">
                <a16:creationId xmlns:a16="http://schemas.microsoft.com/office/drawing/2014/main" xmlns="" id="{5A0E6078-78A1-619C-E7B0-63DBC649FF44}"/>
              </a:ext>
            </a:extLst>
          </p:cNvPr>
          <p:cNvSpPr>
            <a:spLocks noGrp="1"/>
          </p:cNvSpPr>
          <p:nvPr>
            <p:ph type="body" sz="quarter" idx="13"/>
          </p:nvPr>
        </p:nvSpPr>
        <p:spPr>
          <a:xfrm>
            <a:off x="599017" y="2686751"/>
            <a:ext cx="2702983" cy="3669600"/>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xmlns="" id="{33E87E0F-2528-3A8B-F312-9C9235E58689}"/>
              </a:ext>
            </a:extLst>
          </p:cNvPr>
          <p:cNvSpPr>
            <a:spLocks noGrp="1"/>
          </p:cNvSpPr>
          <p:nvPr>
            <p:ph type="body" sz="quarter" idx="14"/>
          </p:nvPr>
        </p:nvSpPr>
        <p:spPr>
          <a:xfrm>
            <a:off x="4358771" y="2686751"/>
            <a:ext cx="2850043" cy="36696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xmlns="" id="{6A75F903-A46A-31EE-9532-17999D9477B2}"/>
              </a:ext>
            </a:extLst>
          </p:cNvPr>
          <p:cNvSpPr>
            <a:spLocks noGrp="1"/>
          </p:cNvSpPr>
          <p:nvPr>
            <p:ph type="body" sz="quarter" idx="15"/>
          </p:nvPr>
        </p:nvSpPr>
        <p:spPr>
          <a:xfrm>
            <a:off x="599016" y="2275974"/>
            <a:ext cx="2702984" cy="369600"/>
          </a:xfrm>
        </p:spPr>
        <p:txBody>
          <a:bodyPr anchor="b">
            <a:noAutofit/>
          </a:bodyPr>
          <a:lstStyle>
            <a:lvl1pPr>
              <a:defRPr sz="1250" b="1">
                <a:solidFill>
                  <a:schemeClr val="bg1"/>
                </a:solidFill>
              </a:defRPr>
            </a:lvl1pPr>
          </a:lstStyle>
          <a:p>
            <a:pPr lvl="0"/>
            <a:r>
              <a:rPr lang="en-US" dirty="0"/>
              <a:t>Click to edit Master text styles</a:t>
            </a:r>
          </a:p>
        </p:txBody>
      </p:sp>
      <p:sp>
        <p:nvSpPr>
          <p:cNvPr id="8" name="Text Placeholder 6">
            <a:extLst>
              <a:ext uri="{FF2B5EF4-FFF2-40B4-BE49-F238E27FC236}">
                <a16:creationId xmlns:a16="http://schemas.microsoft.com/office/drawing/2014/main" xmlns="" id="{8746F59D-CF95-DEC8-5CAA-EE08708A535D}"/>
              </a:ext>
            </a:extLst>
          </p:cNvPr>
          <p:cNvSpPr>
            <a:spLocks noGrp="1"/>
          </p:cNvSpPr>
          <p:nvPr>
            <p:ph type="body" sz="quarter" idx="16"/>
          </p:nvPr>
        </p:nvSpPr>
        <p:spPr>
          <a:xfrm>
            <a:off x="4358771" y="2275974"/>
            <a:ext cx="2851200" cy="369600"/>
          </a:xfrm>
        </p:spPr>
        <p:txBody>
          <a:bodyPr anchor="b">
            <a:noAutofit/>
          </a:bodyPr>
          <a:lstStyle>
            <a:lvl1pPr>
              <a:defRPr sz="1250" b="1"/>
            </a:lvl1pPr>
          </a:lstStyle>
          <a:p>
            <a:pPr lvl="0"/>
            <a:r>
              <a:rPr lang="en-US" dirty="0"/>
              <a:t>Click to edit Master text styles</a:t>
            </a:r>
          </a:p>
        </p:txBody>
      </p:sp>
      <p:sp>
        <p:nvSpPr>
          <p:cNvPr id="10" name="Text Placeholder 10">
            <a:extLst>
              <a:ext uri="{FF2B5EF4-FFF2-40B4-BE49-F238E27FC236}">
                <a16:creationId xmlns:a16="http://schemas.microsoft.com/office/drawing/2014/main" xmlns="" id="{BCDD7BE0-BC6C-5AE9-BCEE-9C91EA7B4B4D}"/>
              </a:ext>
            </a:extLst>
          </p:cNvPr>
          <p:cNvSpPr>
            <a:spLocks noGrp="1"/>
          </p:cNvSpPr>
          <p:nvPr>
            <p:ph type="body" sz="quarter" idx="17"/>
          </p:nvPr>
        </p:nvSpPr>
        <p:spPr>
          <a:xfrm>
            <a:off x="8118524" y="2686751"/>
            <a:ext cx="2850043" cy="36696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ext Placeholder 6">
            <a:extLst>
              <a:ext uri="{FF2B5EF4-FFF2-40B4-BE49-F238E27FC236}">
                <a16:creationId xmlns:a16="http://schemas.microsoft.com/office/drawing/2014/main" xmlns="" id="{6C0FB17E-6098-251C-5B8E-56C2FE57DE90}"/>
              </a:ext>
            </a:extLst>
          </p:cNvPr>
          <p:cNvSpPr>
            <a:spLocks noGrp="1"/>
          </p:cNvSpPr>
          <p:nvPr>
            <p:ph type="body" sz="quarter" idx="18"/>
          </p:nvPr>
        </p:nvSpPr>
        <p:spPr>
          <a:xfrm>
            <a:off x="8117367" y="2275974"/>
            <a:ext cx="2851200" cy="369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271824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x-none" dirty="0"/>
          </a:p>
        </p:txBody>
      </p:sp>
      <p:sp>
        <p:nvSpPr>
          <p:cNvPr id="3" name="Footer Placeholder 2">
            <a:extLst>
              <a:ext uri="{FF2B5EF4-FFF2-40B4-BE49-F238E27FC236}">
                <a16:creationId xmlns:a16="http://schemas.microsoft.com/office/drawing/2014/main" xmlns=""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5" name="Chart Placeholder 22">
            <a:extLst>
              <a:ext uri="{FF2B5EF4-FFF2-40B4-BE49-F238E27FC236}">
                <a16:creationId xmlns:a16="http://schemas.microsoft.com/office/drawing/2014/main" xmlns="" id="{10D922AA-24B6-6B14-7A38-DBC7EDED764B}"/>
              </a:ext>
            </a:extLst>
          </p:cNvPr>
          <p:cNvSpPr>
            <a:spLocks noGrp="1"/>
          </p:cNvSpPr>
          <p:nvPr>
            <p:ph type="chart" sz="quarter" idx="26"/>
          </p:nvPr>
        </p:nvSpPr>
        <p:spPr>
          <a:xfrm>
            <a:off x="1200000"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xmlns="" id="{6FB6B8F6-C436-9978-2F4B-4A4FAEFE5201}"/>
              </a:ext>
            </a:extLst>
          </p:cNvPr>
          <p:cNvSpPr>
            <a:spLocks noGrp="1"/>
          </p:cNvSpPr>
          <p:nvPr>
            <p:ph type="body" sz="quarter" idx="29"/>
          </p:nvPr>
        </p:nvSpPr>
        <p:spPr>
          <a:xfrm>
            <a:off x="1031381" y="4112515"/>
            <a:ext cx="2396467" cy="2402400"/>
          </a:xfrm>
        </p:spPr>
        <p:txBody>
          <a:bodyPr/>
          <a:lstStyle/>
          <a:p>
            <a:pPr lvl="0"/>
            <a:r>
              <a:rPr lang="en-US" dirty="0"/>
              <a:t>Click to edit Master text styles</a:t>
            </a:r>
          </a:p>
        </p:txBody>
      </p:sp>
      <p:sp>
        <p:nvSpPr>
          <p:cNvPr id="9" name="Picture Placeholder 8">
            <a:extLst>
              <a:ext uri="{FF2B5EF4-FFF2-40B4-BE49-F238E27FC236}">
                <a16:creationId xmlns:a16="http://schemas.microsoft.com/office/drawing/2014/main" xmlns="" id="{6504E407-1287-6C2D-410A-98BC0C867445}"/>
              </a:ext>
            </a:extLst>
          </p:cNvPr>
          <p:cNvSpPr>
            <a:spLocks noGrp="1"/>
          </p:cNvSpPr>
          <p:nvPr>
            <p:ph type="pic" sz="quarter" idx="28"/>
          </p:nvPr>
        </p:nvSpPr>
        <p:spPr>
          <a:xfrm>
            <a:off x="4583792" y="1711315"/>
            <a:ext cx="2400000" cy="4802400"/>
          </a:xfrm>
        </p:spPr>
        <p:txBody>
          <a:bodyPr/>
          <a:lstStyle/>
          <a:p>
            <a:endParaRPr lang="x-none"/>
          </a:p>
        </p:txBody>
      </p:sp>
      <p:sp>
        <p:nvSpPr>
          <p:cNvPr id="10" name="Chart Placeholder 22">
            <a:extLst>
              <a:ext uri="{FF2B5EF4-FFF2-40B4-BE49-F238E27FC236}">
                <a16:creationId xmlns:a16="http://schemas.microsoft.com/office/drawing/2014/main" xmlns="" id="{1BE74FB2-1D73-647C-5C92-0AA274565BB5}"/>
              </a:ext>
            </a:extLst>
          </p:cNvPr>
          <p:cNvSpPr>
            <a:spLocks noGrp="1"/>
          </p:cNvSpPr>
          <p:nvPr>
            <p:ph type="chart" sz="quarter" idx="30"/>
          </p:nvPr>
        </p:nvSpPr>
        <p:spPr>
          <a:xfrm>
            <a:off x="8329800" y="1738097"/>
            <a:ext cx="2037784" cy="1684283"/>
          </a:xfrm>
        </p:spPr>
        <p:txBody>
          <a:bodyPr/>
          <a:lstStyle/>
          <a:p>
            <a:endParaRPr lang="en-US" dirty="0"/>
          </a:p>
        </p:txBody>
      </p:sp>
      <p:sp>
        <p:nvSpPr>
          <p:cNvPr id="11" name="Text Placeholder 10">
            <a:extLst>
              <a:ext uri="{FF2B5EF4-FFF2-40B4-BE49-F238E27FC236}">
                <a16:creationId xmlns:a16="http://schemas.microsoft.com/office/drawing/2014/main" xmlns="" id="{427C4768-2F14-E327-6DA3-6E37F58CFABC}"/>
              </a:ext>
            </a:extLst>
          </p:cNvPr>
          <p:cNvSpPr>
            <a:spLocks noGrp="1"/>
          </p:cNvSpPr>
          <p:nvPr>
            <p:ph type="body" sz="quarter" idx="31"/>
          </p:nvPr>
        </p:nvSpPr>
        <p:spPr>
          <a:xfrm>
            <a:off x="1031381" y="3535556"/>
            <a:ext cx="2396467"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xmlns="" id="{9E210F19-1CD2-510F-9EF1-7A725C1F083E}"/>
              </a:ext>
            </a:extLst>
          </p:cNvPr>
          <p:cNvSpPr>
            <a:spLocks noGrp="1"/>
          </p:cNvSpPr>
          <p:nvPr>
            <p:ph type="body" sz="quarter" idx="32"/>
          </p:nvPr>
        </p:nvSpPr>
        <p:spPr>
          <a:xfrm>
            <a:off x="8148693"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xmlns="" id="{001CE4C3-5BFE-BA45-1C06-0F5D8259E689}"/>
              </a:ext>
            </a:extLst>
          </p:cNvPr>
          <p:cNvSpPr>
            <a:spLocks noGrp="1"/>
          </p:cNvSpPr>
          <p:nvPr>
            <p:ph type="body" sz="quarter" idx="33"/>
          </p:nvPr>
        </p:nvSpPr>
        <p:spPr>
          <a:xfrm>
            <a:off x="8154626" y="41113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402575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x-none" dirty="0"/>
          </a:p>
        </p:txBody>
      </p:sp>
      <p:sp>
        <p:nvSpPr>
          <p:cNvPr id="3" name="Footer Placeholder 2">
            <a:extLst>
              <a:ext uri="{FF2B5EF4-FFF2-40B4-BE49-F238E27FC236}">
                <a16:creationId xmlns:a16="http://schemas.microsoft.com/office/drawing/2014/main" xmlns=""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Chart Placeholder 22">
            <a:extLst>
              <a:ext uri="{FF2B5EF4-FFF2-40B4-BE49-F238E27FC236}">
                <a16:creationId xmlns:a16="http://schemas.microsoft.com/office/drawing/2014/main" xmlns="" id="{10D922AA-24B6-6B14-7A38-DBC7EDED764B}"/>
              </a:ext>
            </a:extLst>
          </p:cNvPr>
          <p:cNvSpPr>
            <a:spLocks noGrp="1"/>
          </p:cNvSpPr>
          <p:nvPr>
            <p:ph type="chart" sz="quarter" idx="26"/>
          </p:nvPr>
        </p:nvSpPr>
        <p:spPr>
          <a:xfrm>
            <a:off x="1237772"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xmlns="" id="{6FB6B8F6-C436-9978-2F4B-4A4FAEFE5201}"/>
              </a:ext>
            </a:extLst>
          </p:cNvPr>
          <p:cNvSpPr>
            <a:spLocks noGrp="1"/>
          </p:cNvSpPr>
          <p:nvPr>
            <p:ph type="body" sz="quarter" idx="29"/>
          </p:nvPr>
        </p:nvSpPr>
        <p:spPr>
          <a:xfrm>
            <a:off x="1054623" y="4123971"/>
            <a:ext cx="2402400" cy="2402400"/>
          </a:xfrm>
        </p:spPr>
        <p:txBody>
          <a:bodyPr/>
          <a:lstStyle/>
          <a:p>
            <a:pPr lvl="0"/>
            <a:r>
              <a:rPr lang="en-US" dirty="0"/>
              <a:t>Click to edit Master text styles</a:t>
            </a:r>
          </a:p>
        </p:txBody>
      </p:sp>
      <p:sp>
        <p:nvSpPr>
          <p:cNvPr id="10" name="Chart Placeholder 22">
            <a:extLst>
              <a:ext uri="{FF2B5EF4-FFF2-40B4-BE49-F238E27FC236}">
                <a16:creationId xmlns:a16="http://schemas.microsoft.com/office/drawing/2014/main" xmlns="" id="{1BE74FB2-1D73-647C-5C92-0AA274565BB5}"/>
              </a:ext>
            </a:extLst>
          </p:cNvPr>
          <p:cNvSpPr>
            <a:spLocks noGrp="1"/>
          </p:cNvSpPr>
          <p:nvPr>
            <p:ph type="chart" sz="quarter" idx="30"/>
          </p:nvPr>
        </p:nvSpPr>
        <p:spPr>
          <a:xfrm>
            <a:off x="8329800" y="1738097"/>
            <a:ext cx="2037784" cy="1684283"/>
          </a:xfrm>
        </p:spPr>
        <p:txBody>
          <a:bodyPr/>
          <a:lstStyle/>
          <a:p>
            <a:endParaRPr lang="en-US" dirty="0"/>
          </a:p>
        </p:txBody>
      </p:sp>
      <p:sp>
        <p:nvSpPr>
          <p:cNvPr id="11" name="Text Placeholder 10">
            <a:extLst>
              <a:ext uri="{FF2B5EF4-FFF2-40B4-BE49-F238E27FC236}">
                <a16:creationId xmlns:a16="http://schemas.microsoft.com/office/drawing/2014/main" xmlns="" id="{427C4768-2F14-E327-6DA3-6E37F58CFABC}"/>
              </a:ext>
            </a:extLst>
          </p:cNvPr>
          <p:cNvSpPr>
            <a:spLocks noGrp="1"/>
          </p:cNvSpPr>
          <p:nvPr>
            <p:ph type="body" sz="quarter" idx="31"/>
          </p:nvPr>
        </p:nvSpPr>
        <p:spPr>
          <a:xfrm>
            <a:off x="1057469"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xmlns="" id="{9E210F19-1CD2-510F-9EF1-7A725C1F083E}"/>
              </a:ext>
            </a:extLst>
          </p:cNvPr>
          <p:cNvSpPr>
            <a:spLocks noGrp="1"/>
          </p:cNvSpPr>
          <p:nvPr>
            <p:ph type="body" sz="quarter" idx="32"/>
          </p:nvPr>
        </p:nvSpPr>
        <p:spPr>
          <a:xfrm>
            <a:off x="8148693"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xmlns="" id="{001CE4C3-5BFE-BA45-1C06-0F5D8259E689}"/>
              </a:ext>
            </a:extLst>
          </p:cNvPr>
          <p:cNvSpPr>
            <a:spLocks noGrp="1"/>
          </p:cNvSpPr>
          <p:nvPr>
            <p:ph type="body" sz="quarter" idx="33"/>
          </p:nvPr>
        </p:nvSpPr>
        <p:spPr>
          <a:xfrm>
            <a:off x="8154626" y="4111315"/>
            <a:ext cx="2402400" cy="2402400"/>
          </a:xfrm>
        </p:spPr>
        <p:txBody>
          <a:bodyPr/>
          <a:lstStyle/>
          <a:p>
            <a:pPr lvl="0"/>
            <a:r>
              <a:rPr lang="en-US" dirty="0"/>
              <a:t>Click to edit Master text styles</a:t>
            </a:r>
          </a:p>
        </p:txBody>
      </p:sp>
      <p:sp>
        <p:nvSpPr>
          <p:cNvPr id="6" name="Chart Placeholder 22">
            <a:extLst>
              <a:ext uri="{FF2B5EF4-FFF2-40B4-BE49-F238E27FC236}">
                <a16:creationId xmlns:a16="http://schemas.microsoft.com/office/drawing/2014/main" xmlns="" id="{6034BEDD-4A10-0EE9-2B80-CC48F6463E58}"/>
              </a:ext>
            </a:extLst>
          </p:cNvPr>
          <p:cNvSpPr>
            <a:spLocks noGrp="1"/>
          </p:cNvSpPr>
          <p:nvPr>
            <p:ph type="chart" sz="quarter" idx="34"/>
          </p:nvPr>
        </p:nvSpPr>
        <p:spPr>
          <a:xfrm>
            <a:off x="4764900" y="1738097"/>
            <a:ext cx="2037784" cy="1684283"/>
          </a:xfrm>
        </p:spPr>
        <p:txBody>
          <a:bodyPr/>
          <a:lstStyle/>
          <a:p>
            <a:endParaRPr lang="en-US" dirty="0"/>
          </a:p>
        </p:txBody>
      </p:sp>
      <p:sp>
        <p:nvSpPr>
          <p:cNvPr id="15" name="Text Placeholder 10">
            <a:extLst>
              <a:ext uri="{FF2B5EF4-FFF2-40B4-BE49-F238E27FC236}">
                <a16:creationId xmlns:a16="http://schemas.microsoft.com/office/drawing/2014/main" xmlns="" id="{9AF6507D-02F3-DCED-4A26-289016D4AA40}"/>
              </a:ext>
            </a:extLst>
          </p:cNvPr>
          <p:cNvSpPr>
            <a:spLocks noGrp="1"/>
          </p:cNvSpPr>
          <p:nvPr>
            <p:ph type="body" sz="quarter" idx="35"/>
          </p:nvPr>
        </p:nvSpPr>
        <p:spPr>
          <a:xfrm>
            <a:off x="4592749" y="35355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xmlns="" id="{1DD65D9A-82AD-5F53-C8F5-B476568A76BB}"/>
              </a:ext>
            </a:extLst>
          </p:cNvPr>
          <p:cNvSpPr>
            <a:spLocks noGrp="1"/>
          </p:cNvSpPr>
          <p:nvPr>
            <p:ph type="body" sz="quarter" idx="36"/>
          </p:nvPr>
        </p:nvSpPr>
        <p:spPr>
          <a:xfrm>
            <a:off x="4604627" y="41113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686744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EEB1E-7063-62F6-6178-84A09252DBC1}"/>
              </a:ext>
            </a:extLst>
          </p:cNvPr>
          <p:cNvSpPr>
            <a:spLocks noGrp="1"/>
          </p:cNvSpPr>
          <p:nvPr>
            <p:ph type="title"/>
          </p:nvPr>
        </p:nvSpPr>
        <p:spPr>
          <a:xfrm>
            <a:off x="599017" y="583764"/>
            <a:ext cx="10369550" cy="962400"/>
          </a:xfrm>
        </p:spPr>
        <p:txBody>
          <a:bodyPr anchor="t"/>
          <a:lstStyle/>
          <a:p>
            <a:r>
              <a:rPr lang="en-US" dirty="0"/>
              <a:t>Click to edit Master title style</a:t>
            </a:r>
            <a:endParaRPr lang="x-none" dirty="0"/>
          </a:p>
        </p:txBody>
      </p:sp>
      <p:sp>
        <p:nvSpPr>
          <p:cNvPr id="3" name="Footer Placeholder 2">
            <a:extLst>
              <a:ext uri="{FF2B5EF4-FFF2-40B4-BE49-F238E27FC236}">
                <a16:creationId xmlns:a16="http://schemas.microsoft.com/office/drawing/2014/main" xmlns="" id="{3F688764-10F6-E04C-94EB-0287F12582B9}"/>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96932E04-1353-E30E-552C-E54A3DA07469}"/>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Chart Placeholder 22">
            <a:extLst>
              <a:ext uri="{FF2B5EF4-FFF2-40B4-BE49-F238E27FC236}">
                <a16:creationId xmlns:a16="http://schemas.microsoft.com/office/drawing/2014/main" xmlns="" id="{10D922AA-24B6-6B14-7A38-DBC7EDED764B}"/>
              </a:ext>
            </a:extLst>
          </p:cNvPr>
          <p:cNvSpPr>
            <a:spLocks noGrp="1"/>
          </p:cNvSpPr>
          <p:nvPr>
            <p:ph type="chart" sz="quarter" idx="26"/>
          </p:nvPr>
        </p:nvSpPr>
        <p:spPr>
          <a:xfrm>
            <a:off x="758041" y="1738097"/>
            <a:ext cx="2037784" cy="1684283"/>
          </a:xfrm>
        </p:spPr>
        <p:txBody>
          <a:bodyPr/>
          <a:lstStyle/>
          <a:p>
            <a:endParaRPr lang="en-US" dirty="0"/>
          </a:p>
        </p:txBody>
      </p:sp>
      <p:sp>
        <p:nvSpPr>
          <p:cNvPr id="8" name="Text Placeholder 10">
            <a:extLst>
              <a:ext uri="{FF2B5EF4-FFF2-40B4-BE49-F238E27FC236}">
                <a16:creationId xmlns:a16="http://schemas.microsoft.com/office/drawing/2014/main" xmlns="" id="{6FB6B8F6-C436-9978-2F4B-4A4FAEFE5201}"/>
              </a:ext>
            </a:extLst>
          </p:cNvPr>
          <p:cNvSpPr>
            <a:spLocks noGrp="1"/>
          </p:cNvSpPr>
          <p:nvPr>
            <p:ph type="body" sz="quarter" idx="29"/>
          </p:nvPr>
        </p:nvSpPr>
        <p:spPr>
          <a:xfrm>
            <a:off x="575733" y="4111315"/>
            <a:ext cx="2402400" cy="2402400"/>
          </a:xfrm>
        </p:spPr>
        <p:txBody>
          <a:bodyPr/>
          <a:lstStyle/>
          <a:p>
            <a:pPr lvl="0"/>
            <a:r>
              <a:rPr lang="en-US" dirty="0"/>
              <a:t>Click to edit Master text styles</a:t>
            </a:r>
          </a:p>
        </p:txBody>
      </p:sp>
      <p:sp>
        <p:nvSpPr>
          <p:cNvPr id="10" name="Chart Placeholder 22">
            <a:extLst>
              <a:ext uri="{FF2B5EF4-FFF2-40B4-BE49-F238E27FC236}">
                <a16:creationId xmlns:a16="http://schemas.microsoft.com/office/drawing/2014/main" xmlns="" id="{1BE74FB2-1D73-647C-5C92-0AA274565BB5}"/>
              </a:ext>
            </a:extLst>
          </p:cNvPr>
          <p:cNvSpPr>
            <a:spLocks noGrp="1"/>
          </p:cNvSpPr>
          <p:nvPr>
            <p:ph type="chart" sz="quarter" idx="30"/>
          </p:nvPr>
        </p:nvSpPr>
        <p:spPr>
          <a:xfrm>
            <a:off x="8735824" y="1744717"/>
            <a:ext cx="2037784" cy="1684283"/>
          </a:xfrm>
        </p:spPr>
        <p:txBody>
          <a:bodyPr/>
          <a:lstStyle/>
          <a:p>
            <a:endParaRPr lang="en-US" dirty="0"/>
          </a:p>
        </p:txBody>
      </p:sp>
      <p:sp>
        <p:nvSpPr>
          <p:cNvPr id="11" name="Text Placeholder 10">
            <a:extLst>
              <a:ext uri="{FF2B5EF4-FFF2-40B4-BE49-F238E27FC236}">
                <a16:creationId xmlns:a16="http://schemas.microsoft.com/office/drawing/2014/main" xmlns="" id="{427C4768-2F14-E327-6DA3-6E37F58CFABC}"/>
              </a:ext>
            </a:extLst>
          </p:cNvPr>
          <p:cNvSpPr>
            <a:spLocks noGrp="1"/>
          </p:cNvSpPr>
          <p:nvPr>
            <p:ph type="body" sz="quarter" idx="31"/>
          </p:nvPr>
        </p:nvSpPr>
        <p:spPr>
          <a:xfrm>
            <a:off x="581086" y="3537499"/>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2" name="Text Placeholder 10">
            <a:extLst>
              <a:ext uri="{FF2B5EF4-FFF2-40B4-BE49-F238E27FC236}">
                <a16:creationId xmlns:a16="http://schemas.microsoft.com/office/drawing/2014/main" xmlns="" id="{9E210F19-1CD2-510F-9EF1-7A725C1F083E}"/>
              </a:ext>
            </a:extLst>
          </p:cNvPr>
          <p:cNvSpPr>
            <a:spLocks noGrp="1"/>
          </p:cNvSpPr>
          <p:nvPr>
            <p:ph type="body" sz="quarter" idx="32"/>
          </p:nvPr>
        </p:nvSpPr>
        <p:spPr>
          <a:xfrm>
            <a:off x="8554717" y="3540182"/>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3" name="Text Placeholder 10">
            <a:extLst>
              <a:ext uri="{FF2B5EF4-FFF2-40B4-BE49-F238E27FC236}">
                <a16:creationId xmlns:a16="http://schemas.microsoft.com/office/drawing/2014/main" xmlns="" id="{001CE4C3-5BFE-BA45-1C06-0F5D8259E689}"/>
              </a:ext>
            </a:extLst>
          </p:cNvPr>
          <p:cNvSpPr>
            <a:spLocks noGrp="1"/>
          </p:cNvSpPr>
          <p:nvPr>
            <p:ph type="body" sz="quarter" idx="33"/>
          </p:nvPr>
        </p:nvSpPr>
        <p:spPr>
          <a:xfrm>
            <a:off x="8566167" y="4111315"/>
            <a:ext cx="2402400" cy="2402400"/>
          </a:xfrm>
        </p:spPr>
        <p:txBody>
          <a:bodyPr/>
          <a:lstStyle/>
          <a:p>
            <a:pPr lvl="0"/>
            <a:r>
              <a:rPr lang="en-US" dirty="0"/>
              <a:t>Click to edit Master text styles</a:t>
            </a:r>
          </a:p>
        </p:txBody>
      </p:sp>
      <p:sp>
        <p:nvSpPr>
          <p:cNvPr id="6" name="Chart Placeholder 22">
            <a:extLst>
              <a:ext uri="{FF2B5EF4-FFF2-40B4-BE49-F238E27FC236}">
                <a16:creationId xmlns:a16="http://schemas.microsoft.com/office/drawing/2014/main" xmlns="" id="{6034BEDD-4A10-0EE9-2B80-CC48F6463E58}"/>
              </a:ext>
            </a:extLst>
          </p:cNvPr>
          <p:cNvSpPr>
            <a:spLocks noGrp="1"/>
          </p:cNvSpPr>
          <p:nvPr>
            <p:ph type="chart" sz="quarter" idx="34"/>
          </p:nvPr>
        </p:nvSpPr>
        <p:spPr>
          <a:xfrm>
            <a:off x="3370625" y="1744717"/>
            <a:ext cx="2037784" cy="1684283"/>
          </a:xfrm>
        </p:spPr>
        <p:txBody>
          <a:bodyPr/>
          <a:lstStyle/>
          <a:p>
            <a:endParaRPr lang="en-US" dirty="0"/>
          </a:p>
        </p:txBody>
      </p:sp>
      <p:sp>
        <p:nvSpPr>
          <p:cNvPr id="15" name="Text Placeholder 10">
            <a:extLst>
              <a:ext uri="{FF2B5EF4-FFF2-40B4-BE49-F238E27FC236}">
                <a16:creationId xmlns:a16="http://schemas.microsoft.com/office/drawing/2014/main" xmlns="" id="{9AF6507D-02F3-DCED-4A26-289016D4AA40}"/>
              </a:ext>
            </a:extLst>
          </p:cNvPr>
          <p:cNvSpPr>
            <a:spLocks noGrp="1"/>
          </p:cNvSpPr>
          <p:nvPr>
            <p:ph type="body" sz="quarter" idx="35"/>
          </p:nvPr>
        </p:nvSpPr>
        <p:spPr>
          <a:xfrm>
            <a:off x="3189519" y="3537499"/>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xmlns="" id="{1DD65D9A-82AD-5F53-C8F5-B476568A76BB}"/>
              </a:ext>
            </a:extLst>
          </p:cNvPr>
          <p:cNvSpPr>
            <a:spLocks noGrp="1"/>
          </p:cNvSpPr>
          <p:nvPr>
            <p:ph type="body" sz="quarter" idx="36"/>
          </p:nvPr>
        </p:nvSpPr>
        <p:spPr>
          <a:xfrm>
            <a:off x="3189518" y="4111315"/>
            <a:ext cx="2402400" cy="2402400"/>
          </a:xfrm>
        </p:spPr>
        <p:txBody>
          <a:bodyPr/>
          <a:lstStyle/>
          <a:p>
            <a:pPr lvl="0"/>
            <a:r>
              <a:rPr lang="en-US" dirty="0"/>
              <a:t>Click to edit Master text styles</a:t>
            </a:r>
          </a:p>
        </p:txBody>
      </p:sp>
      <p:sp>
        <p:nvSpPr>
          <p:cNvPr id="7" name="Text Placeholder 10">
            <a:extLst>
              <a:ext uri="{FF2B5EF4-FFF2-40B4-BE49-F238E27FC236}">
                <a16:creationId xmlns:a16="http://schemas.microsoft.com/office/drawing/2014/main" xmlns="" id="{8B133C47-E461-5076-CFB7-81D33483F782}"/>
              </a:ext>
            </a:extLst>
          </p:cNvPr>
          <p:cNvSpPr>
            <a:spLocks noGrp="1"/>
          </p:cNvSpPr>
          <p:nvPr>
            <p:ph type="body" sz="quarter" idx="37"/>
          </p:nvPr>
        </p:nvSpPr>
        <p:spPr>
          <a:xfrm>
            <a:off x="5971041" y="4111315"/>
            <a:ext cx="2402400" cy="2402400"/>
          </a:xfrm>
        </p:spPr>
        <p:txBody>
          <a:bodyPr/>
          <a:lstStyle/>
          <a:p>
            <a:pPr lvl="0"/>
            <a:r>
              <a:rPr lang="en-US" dirty="0"/>
              <a:t>Click to edit Master text styles</a:t>
            </a:r>
          </a:p>
        </p:txBody>
      </p:sp>
      <p:sp>
        <p:nvSpPr>
          <p:cNvPr id="9" name="Text Placeholder 10">
            <a:extLst>
              <a:ext uri="{FF2B5EF4-FFF2-40B4-BE49-F238E27FC236}">
                <a16:creationId xmlns:a16="http://schemas.microsoft.com/office/drawing/2014/main" xmlns="" id="{4610F9E3-7283-B27D-D134-C4587A578220}"/>
              </a:ext>
            </a:extLst>
          </p:cNvPr>
          <p:cNvSpPr>
            <a:spLocks noGrp="1"/>
          </p:cNvSpPr>
          <p:nvPr>
            <p:ph type="body" sz="quarter" idx="38"/>
          </p:nvPr>
        </p:nvSpPr>
        <p:spPr>
          <a:xfrm>
            <a:off x="5971041" y="3530456"/>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Chart Placeholder 22">
            <a:extLst>
              <a:ext uri="{FF2B5EF4-FFF2-40B4-BE49-F238E27FC236}">
                <a16:creationId xmlns:a16="http://schemas.microsoft.com/office/drawing/2014/main" xmlns="" id="{55CE330B-87B2-E709-8431-E977F2430003}"/>
              </a:ext>
            </a:extLst>
          </p:cNvPr>
          <p:cNvSpPr>
            <a:spLocks noGrp="1"/>
          </p:cNvSpPr>
          <p:nvPr>
            <p:ph type="chart" sz="quarter" idx="39"/>
          </p:nvPr>
        </p:nvSpPr>
        <p:spPr>
          <a:xfrm>
            <a:off x="6152148" y="1744717"/>
            <a:ext cx="2037784" cy="1684283"/>
          </a:xfrm>
        </p:spPr>
        <p:txBody>
          <a:bodyPr/>
          <a:lstStyle/>
          <a:p>
            <a:endParaRPr lang="en-US" dirty="0"/>
          </a:p>
        </p:txBody>
      </p:sp>
    </p:spTree>
    <p:extLst>
      <p:ext uri="{BB962C8B-B14F-4D97-AF65-F5344CB8AC3E}">
        <p14:creationId xmlns:p14="http://schemas.microsoft.com/office/powerpoint/2010/main" val="1492805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8A9BB-4EB7-026F-4816-EB928B5DD1D3}"/>
              </a:ext>
            </a:extLst>
          </p:cNvPr>
          <p:cNvSpPr>
            <a:spLocks noGrp="1"/>
          </p:cNvSpPr>
          <p:nvPr>
            <p:ph type="title"/>
          </p:nvPr>
        </p:nvSpPr>
        <p:spPr>
          <a:xfrm>
            <a:off x="599017" y="583764"/>
            <a:ext cx="10369550" cy="960000"/>
          </a:xfrm>
        </p:spPr>
        <p:txBody>
          <a:bodyPr anchor="t"/>
          <a:lstStyle/>
          <a:p>
            <a:r>
              <a:rPr lang="en-US" dirty="0"/>
              <a:t>Click to edit Master title style</a:t>
            </a:r>
            <a:endParaRPr lang="x-none" dirty="0"/>
          </a:p>
        </p:txBody>
      </p:sp>
      <p:sp>
        <p:nvSpPr>
          <p:cNvPr id="3" name="Footer Placeholder 2">
            <a:extLst>
              <a:ext uri="{FF2B5EF4-FFF2-40B4-BE49-F238E27FC236}">
                <a16:creationId xmlns:a16="http://schemas.microsoft.com/office/drawing/2014/main" xmlns="" id="{0B15F750-4EF6-B33F-4FD2-2D9576B1F34B}"/>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0BB428C6-0B9B-0025-A8AE-3EE85EAAD742}"/>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Table Placeholder 5">
            <a:extLst>
              <a:ext uri="{FF2B5EF4-FFF2-40B4-BE49-F238E27FC236}">
                <a16:creationId xmlns:a16="http://schemas.microsoft.com/office/drawing/2014/main" xmlns="" id="{C73C4683-1814-6BFA-2362-08272BB995A4}"/>
              </a:ext>
            </a:extLst>
          </p:cNvPr>
          <p:cNvSpPr>
            <a:spLocks noGrp="1"/>
          </p:cNvSpPr>
          <p:nvPr>
            <p:ph type="tbl" sz="quarter" idx="12"/>
          </p:nvPr>
        </p:nvSpPr>
        <p:spPr>
          <a:xfrm>
            <a:off x="1184191" y="2398620"/>
            <a:ext cx="9199200" cy="3875617"/>
          </a:xfrm>
        </p:spPr>
        <p:txBody>
          <a:bodyPr/>
          <a:lstStyle/>
          <a:p>
            <a:endParaRPr lang="x-none"/>
          </a:p>
        </p:txBody>
      </p:sp>
      <p:sp>
        <p:nvSpPr>
          <p:cNvPr id="8" name="Text Placeholder 7">
            <a:extLst>
              <a:ext uri="{FF2B5EF4-FFF2-40B4-BE49-F238E27FC236}">
                <a16:creationId xmlns:a16="http://schemas.microsoft.com/office/drawing/2014/main" xmlns="" id="{3524791E-5C2D-05F7-7815-AE0E39BA947C}"/>
              </a:ext>
            </a:extLst>
          </p:cNvPr>
          <p:cNvSpPr>
            <a:spLocks noGrp="1"/>
          </p:cNvSpPr>
          <p:nvPr>
            <p:ph type="body" sz="quarter" idx="13"/>
          </p:nvPr>
        </p:nvSpPr>
        <p:spPr>
          <a:xfrm>
            <a:off x="1184358" y="1875366"/>
            <a:ext cx="9199033" cy="388800"/>
          </a:xfrm>
        </p:spPr>
        <p:txBody>
          <a:bodyPr anchor="b"/>
          <a:lstStyle/>
          <a:p>
            <a:pPr lvl="0"/>
            <a:r>
              <a:rPr lang="en-US" dirty="0"/>
              <a:t>Click to edit Master text styles</a:t>
            </a:r>
          </a:p>
        </p:txBody>
      </p:sp>
    </p:spTree>
    <p:extLst>
      <p:ext uri="{BB962C8B-B14F-4D97-AF65-F5344CB8AC3E}">
        <p14:creationId xmlns:p14="http://schemas.microsoft.com/office/powerpoint/2010/main" val="1050696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3701C7-D54C-B4CE-4985-D871336E5E7E}"/>
              </a:ext>
            </a:extLst>
          </p:cNvPr>
          <p:cNvSpPr>
            <a:spLocks noGrp="1"/>
          </p:cNvSpPr>
          <p:nvPr>
            <p:ph type="title"/>
          </p:nvPr>
        </p:nvSpPr>
        <p:spPr/>
        <p:txBody>
          <a:bodyPr anchor="t"/>
          <a:lstStyle/>
          <a:p>
            <a:r>
              <a:rPr lang="en-US" dirty="0"/>
              <a:t>Click to edit Master title style</a:t>
            </a:r>
            <a:endParaRPr lang="x-none" dirty="0"/>
          </a:p>
        </p:txBody>
      </p:sp>
      <p:sp>
        <p:nvSpPr>
          <p:cNvPr id="3" name="Footer Placeholder 2">
            <a:extLst>
              <a:ext uri="{FF2B5EF4-FFF2-40B4-BE49-F238E27FC236}">
                <a16:creationId xmlns:a16="http://schemas.microsoft.com/office/drawing/2014/main" xmlns="" id="{207397F2-212D-3A9C-585D-F7362936EAC0}"/>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xmlns="" id="{AD5C6FE0-5103-FAEE-F71B-5E68DD283BEA}"/>
              </a:ext>
            </a:extLst>
          </p:cNvPr>
          <p:cNvSpPr>
            <a:spLocks noGrp="1"/>
          </p:cNvSpPr>
          <p:nvPr>
            <p:ph type="sldNum" sz="quarter" idx="11"/>
          </p:nvPr>
        </p:nvSpPr>
        <p:spPr/>
        <p:txBody>
          <a:bodyPr/>
          <a:lstStyle/>
          <a:p>
            <a:fld id="{CF6F24BE-8BEB-403A-BDCC-38E201D0662D}" type="slidenum">
              <a:rPr lang="en-ID" smtClean="0"/>
              <a:pPr/>
              <a:t>‹#›</a:t>
            </a:fld>
            <a:endParaRPr lang="en-ID"/>
          </a:p>
        </p:txBody>
      </p:sp>
    </p:spTree>
    <p:extLst>
      <p:ext uri="{BB962C8B-B14F-4D97-AF65-F5344CB8AC3E}">
        <p14:creationId xmlns:p14="http://schemas.microsoft.com/office/powerpoint/2010/main" val="4182109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3CED2E36-BADF-8412-F354-96F2041DC9D9}"/>
              </a:ext>
            </a:extLst>
          </p:cNvPr>
          <p:cNvSpPr>
            <a:spLocks noGrp="1"/>
          </p:cNvSpPr>
          <p:nvPr>
            <p:ph type="ftr" sz="quarter" idx="10"/>
          </p:nvPr>
        </p:nvSpPr>
        <p:spPr/>
        <p:txBody>
          <a:bodyPr/>
          <a:lstStyle/>
          <a:p>
            <a:r>
              <a:rPr lang="en-ID"/>
              <a:t>PRESENTATION TITLE</a:t>
            </a:r>
            <a:endParaRPr lang="en-ID" dirty="0"/>
          </a:p>
        </p:txBody>
      </p:sp>
      <p:sp>
        <p:nvSpPr>
          <p:cNvPr id="4" name="Slide Number Placeholder 3">
            <a:extLst>
              <a:ext uri="{FF2B5EF4-FFF2-40B4-BE49-F238E27FC236}">
                <a16:creationId xmlns:a16="http://schemas.microsoft.com/office/drawing/2014/main" xmlns="" id="{E9A1D5FD-C837-C92F-8E5D-69F199301246}"/>
              </a:ext>
            </a:extLst>
          </p:cNvPr>
          <p:cNvSpPr>
            <a:spLocks noGrp="1"/>
          </p:cNvSpPr>
          <p:nvPr>
            <p:ph type="sldNum" sz="quarter" idx="11"/>
          </p:nvPr>
        </p:nvSpPr>
        <p:spPr/>
        <p:txBody>
          <a:bodyPr/>
          <a:lstStyle/>
          <a:p>
            <a:fld id="{CF6F24BE-8BEB-403A-BDCC-38E201D0662D}" type="slidenum">
              <a:rPr lang="en-ID" smtClean="0"/>
              <a:pPr/>
              <a:t>‹#›</a:t>
            </a:fld>
            <a:endParaRPr lang="en-ID"/>
          </a:p>
        </p:txBody>
      </p:sp>
    </p:spTree>
    <p:extLst>
      <p:ext uri="{BB962C8B-B14F-4D97-AF65-F5344CB8AC3E}">
        <p14:creationId xmlns:p14="http://schemas.microsoft.com/office/powerpoint/2010/main" val="3705890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258077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05E2A2-57CA-76B4-7FC7-0E7E733D4B24}"/>
              </a:ext>
            </a:extLst>
          </p:cNvPr>
          <p:cNvSpPr>
            <a:spLocks noGrp="1"/>
          </p:cNvSpPr>
          <p:nvPr>
            <p:ph type="title"/>
          </p:nvPr>
        </p:nvSpPr>
        <p:spPr>
          <a:xfrm>
            <a:off x="599016" y="575019"/>
            <a:ext cx="4876800" cy="1325563"/>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D5902CC6-0866-F6F1-FFC1-330B30DD7393}"/>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xmlns="" id="{C69D59CD-16F0-1FCD-4958-4D1937859515}"/>
              </a:ext>
            </a:extLst>
          </p:cNvPr>
          <p:cNvSpPr>
            <a:spLocks noGrp="1"/>
          </p:cNvSpPr>
          <p:nvPr>
            <p:ph type="pic" sz="quarter" idx="12"/>
          </p:nvPr>
        </p:nvSpPr>
        <p:spPr>
          <a:xfrm>
            <a:off x="5783793" y="0"/>
            <a:ext cx="5798607" cy="6858000"/>
          </a:xfrm>
        </p:spPr>
        <p:txBody>
          <a:bodyPr/>
          <a:lstStyle/>
          <a:p>
            <a:endParaRPr lang="en-ID"/>
          </a:p>
        </p:txBody>
      </p:sp>
      <p:sp>
        <p:nvSpPr>
          <p:cNvPr id="8" name="Text Placeholder 7">
            <a:extLst>
              <a:ext uri="{FF2B5EF4-FFF2-40B4-BE49-F238E27FC236}">
                <a16:creationId xmlns:a16="http://schemas.microsoft.com/office/drawing/2014/main" xmlns="" id="{D1694355-D2F1-6177-CA10-2FB2BDCA94FF}"/>
              </a:ext>
            </a:extLst>
          </p:cNvPr>
          <p:cNvSpPr>
            <a:spLocks noGrp="1"/>
          </p:cNvSpPr>
          <p:nvPr>
            <p:ph type="body" sz="quarter" idx="13"/>
          </p:nvPr>
        </p:nvSpPr>
        <p:spPr>
          <a:xfrm>
            <a:off x="594733" y="3072977"/>
            <a:ext cx="4631139" cy="3196800"/>
          </a:xfrm>
        </p:spPr>
        <p:txBody>
          <a:bodyPr>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xmlns="" id="{3686FCB5-A714-48C5-F801-8BC93CA09E32}"/>
              </a:ext>
            </a:extLst>
          </p:cNvPr>
          <p:cNvSpPr>
            <a:spLocks noGrp="1"/>
          </p:cNvSpPr>
          <p:nvPr>
            <p:ph type="body" sz="quarter" idx="17"/>
          </p:nvPr>
        </p:nvSpPr>
        <p:spPr>
          <a:xfrm>
            <a:off x="594733" y="2656167"/>
            <a:ext cx="4634868" cy="369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531924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5D4CF1-6024-4F84-B5AC-2E73B12BAF82}" type="datetime1">
              <a:rPr lang="en-US" smtClean="0"/>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495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0ECA99-BEF7-417A-B8A4-0766DD65F40A}" type="datetime1">
              <a:rPr lang="en-US" smtClean="0"/>
              <a:t>1/24/2026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65997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DE8ED4-7ED7-4F61-B23F-CF887FA7B1E3}" type="datetime1">
              <a:rPr lang="en-US" smtClean="0"/>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279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7C1F64-B08A-4BB9-A12D-7A8C439B21FF}" type="datetime1">
              <a:rPr lang="en-US" smtClean="0"/>
              <a:t>1/24/2026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1182632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BA1036-742A-499C-8459-C323499CBE03}" type="datetime1">
              <a:rPr lang="en-US" smtClean="0"/>
              <a:t>1/24/2026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07239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044319-1A7F-4666-943C-382075753515}" type="datetime1">
              <a:rPr lang="en-US" smtClean="0"/>
              <a:t>1/24/2026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45130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FB03C1A-60C3-4236-9332-897FEFB05EE9}" type="datetime1">
              <a:rPr lang="en-US" smtClean="0"/>
              <a:t>1/24/2026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72425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856755-18CD-4D43-8F1E-EB5B1AE40B7F}" type="datetime1">
              <a:rPr lang="en-US" smtClean="0"/>
              <a:t>1/24/2026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547509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380B1B-2475-4DE9-B6C2-DA278E678D62}" type="datetime1">
              <a:rPr lang="en-US" smtClean="0"/>
              <a:t>1/24/2026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76450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09E56-C304-4A0C-848D-9CDC65DCC61B}" type="datetime1">
              <a:rPr lang="en-US" smtClean="0"/>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408862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Section 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25B17-B4A1-EB92-A298-388D035BB224}"/>
              </a:ext>
            </a:extLst>
          </p:cNvPr>
          <p:cNvSpPr>
            <a:spLocks noGrp="1"/>
          </p:cNvSpPr>
          <p:nvPr>
            <p:ph type="title"/>
          </p:nvPr>
        </p:nvSpPr>
        <p:spPr>
          <a:xfrm>
            <a:off x="599017" y="570115"/>
            <a:ext cx="3323629" cy="5725248"/>
          </a:xfrm>
        </p:spPr>
        <p:txBody>
          <a:bodyPr anchor="ctr">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AC6CE9A8-062F-E52A-B822-F2C682A3C03D}"/>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Picture Placeholder 5">
            <a:extLst>
              <a:ext uri="{FF2B5EF4-FFF2-40B4-BE49-F238E27FC236}">
                <a16:creationId xmlns:a16="http://schemas.microsoft.com/office/drawing/2014/main" xmlns="" id="{1CDEB065-BE89-3D91-17A6-55B54A05854D}"/>
              </a:ext>
            </a:extLst>
          </p:cNvPr>
          <p:cNvSpPr>
            <a:spLocks noGrp="1"/>
          </p:cNvSpPr>
          <p:nvPr>
            <p:ph type="pic" sz="quarter" idx="12"/>
          </p:nvPr>
        </p:nvSpPr>
        <p:spPr>
          <a:xfrm>
            <a:off x="4205357" y="579430"/>
            <a:ext cx="2120348" cy="5715933"/>
          </a:xfrm>
        </p:spPr>
        <p:txBody>
          <a:bodyPr/>
          <a:lstStyle/>
          <a:p>
            <a:endParaRPr lang="en-ID"/>
          </a:p>
        </p:txBody>
      </p:sp>
      <p:sp>
        <p:nvSpPr>
          <p:cNvPr id="8" name="Text Placeholder 7">
            <a:extLst>
              <a:ext uri="{FF2B5EF4-FFF2-40B4-BE49-F238E27FC236}">
                <a16:creationId xmlns:a16="http://schemas.microsoft.com/office/drawing/2014/main" xmlns="" id="{89DCE6C6-C40C-F791-B3FF-EEAA2288C092}"/>
              </a:ext>
            </a:extLst>
          </p:cNvPr>
          <p:cNvSpPr>
            <a:spLocks noGrp="1"/>
          </p:cNvSpPr>
          <p:nvPr>
            <p:ph type="body" sz="quarter" idx="13"/>
          </p:nvPr>
        </p:nvSpPr>
        <p:spPr>
          <a:xfrm>
            <a:off x="6608418" y="1058563"/>
            <a:ext cx="4360149" cy="5236800"/>
          </a:xfrm>
        </p:spPr>
        <p:txBody>
          <a:bodyPr anchor="t" anchorCtr="0">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xmlns="" id="{AD0A1734-9E96-C076-6109-08BEAB597B6D}"/>
              </a:ext>
            </a:extLst>
          </p:cNvPr>
          <p:cNvSpPr>
            <a:spLocks noGrp="1"/>
          </p:cNvSpPr>
          <p:nvPr>
            <p:ph type="body" sz="quarter" idx="14"/>
          </p:nvPr>
        </p:nvSpPr>
        <p:spPr>
          <a:xfrm>
            <a:off x="6608233" y="577373"/>
            <a:ext cx="4360800" cy="387187"/>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841155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7D5262-FD87-4D3D-995E-870F96485264}" type="datetime1">
              <a:rPr lang="en-US" smtClean="0"/>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3799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Section 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25B17-B4A1-EB92-A298-388D035BB224}"/>
              </a:ext>
            </a:extLst>
          </p:cNvPr>
          <p:cNvSpPr>
            <a:spLocks noGrp="1"/>
          </p:cNvSpPr>
          <p:nvPr>
            <p:ph type="title"/>
          </p:nvPr>
        </p:nvSpPr>
        <p:spPr>
          <a:xfrm>
            <a:off x="4187687" y="574467"/>
            <a:ext cx="6780880" cy="1325563"/>
          </a:xfrm>
        </p:spPr>
        <p:txBody>
          <a:bodyPr anchor="b">
            <a:noAutofit/>
          </a:bodyPr>
          <a:lstStyle/>
          <a:p>
            <a:r>
              <a:rPr lang="en-US"/>
              <a:t>Click to edit Master title style</a:t>
            </a:r>
            <a:endParaRPr lang="en-ID"/>
          </a:p>
        </p:txBody>
      </p:sp>
      <p:sp>
        <p:nvSpPr>
          <p:cNvPr id="3" name="Footer Placeholder 2">
            <a:extLst>
              <a:ext uri="{FF2B5EF4-FFF2-40B4-BE49-F238E27FC236}">
                <a16:creationId xmlns:a16="http://schemas.microsoft.com/office/drawing/2014/main" xmlns=""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xmlns="" id="{1CDEB065-BE89-3D91-17A6-55B54A05854D}"/>
              </a:ext>
            </a:extLst>
          </p:cNvPr>
          <p:cNvSpPr>
            <a:spLocks noGrp="1"/>
          </p:cNvSpPr>
          <p:nvPr>
            <p:ph type="pic" sz="quarter" idx="12"/>
          </p:nvPr>
        </p:nvSpPr>
        <p:spPr>
          <a:xfrm>
            <a:off x="599017" y="563302"/>
            <a:ext cx="3160552" cy="5720232"/>
          </a:xfrm>
        </p:spPr>
        <p:txBody>
          <a:bodyPr/>
          <a:lstStyle/>
          <a:p>
            <a:endParaRPr lang="en-ID"/>
          </a:p>
        </p:txBody>
      </p:sp>
      <p:sp>
        <p:nvSpPr>
          <p:cNvPr id="8" name="Text Placeholder 7">
            <a:extLst>
              <a:ext uri="{FF2B5EF4-FFF2-40B4-BE49-F238E27FC236}">
                <a16:creationId xmlns:a16="http://schemas.microsoft.com/office/drawing/2014/main" xmlns="" id="{89DCE6C6-C40C-F791-B3FF-EEAA2288C092}"/>
              </a:ext>
            </a:extLst>
          </p:cNvPr>
          <p:cNvSpPr>
            <a:spLocks noGrp="1"/>
          </p:cNvSpPr>
          <p:nvPr>
            <p:ph type="body" sz="quarter" idx="13"/>
          </p:nvPr>
        </p:nvSpPr>
        <p:spPr>
          <a:xfrm>
            <a:off x="4187687" y="2625934"/>
            <a:ext cx="6780880" cy="365760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xmlns="" id="{46D0ED4B-C12C-75E2-03E5-013A94AE89AF}"/>
              </a:ext>
            </a:extLst>
          </p:cNvPr>
          <p:cNvSpPr>
            <a:spLocks noGrp="1"/>
          </p:cNvSpPr>
          <p:nvPr>
            <p:ph type="body" sz="quarter" idx="14"/>
          </p:nvPr>
        </p:nvSpPr>
        <p:spPr>
          <a:xfrm>
            <a:off x="4187826" y="2281008"/>
            <a:ext cx="6780741" cy="314400"/>
          </a:xfrm>
        </p:spPr>
        <p:txBody>
          <a:bodyPr>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47751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Section 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007C1-A2D2-F1A6-D730-4F0C404CBFDC}"/>
              </a:ext>
            </a:extLst>
          </p:cNvPr>
          <p:cNvSpPr>
            <a:spLocks noGrp="1"/>
          </p:cNvSpPr>
          <p:nvPr>
            <p:ph type="title"/>
          </p:nvPr>
        </p:nvSpPr>
        <p:spPr>
          <a:xfrm>
            <a:off x="599018" y="4162370"/>
            <a:ext cx="4118757" cy="2278186"/>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26CDCB85-C1AE-389B-180B-F0755C7558F6}"/>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xmlns="" id="{313D6F03-414F-3442-0C5B-EC8851378160}"/>
              </a:ext>
            </a:extLst>
          </p:cNvPr>
          <p:cNvSpPr>
            <a:spLocks noGrp="1"/>
          </p:cNvSpPr>
          <p:nvPr>
            <p:ph type="pic" sz="quarter" idx="12"/>
          </p:nvPr>
        </p:nvSpPr>
        <p:spPr>
          <a:xfrm>
            <a:off x="599017" y="576078"/>
            <a:ext cx="3279453" cy="3279453"/>
          </a:xfrm>
        </p:spPr>
        <p:txBody>
          <a:bodyPr/>
          <a:lstStyle/>
          <a:p>
            <a:endParaRPr lang="en-ID"/>
          </a:p>
        </p:txBody>
      </p:sp>
      <p:sp>
        <p:nvSpPr>
          <p:cNvPr id="11" name="Picture Placeholder 5">
            <a:extLst>
              <a:ext uri="{FF2B5EF4-FFF2-40B4-BE49-F238E27FC236}">
                <a16:creationId xmlns:a16="http://schemas.microsoft.com/office/drawing/2014/main" xmlns="" id="{5E5AE0EA-E418-F652-0112-3BBECBF9F31B}"/>
              </a:ext>
            </a:extLst>
          </p:cNvPr>
          <p:cNvSpPr>
            <a:spLocks noGrp="1"/>
          </p:cNvSpPr>
          <p:nvPr>
            <p:ph type="pic" sz="quarter" idx="13"/>
          </p:nvPr>
        </p:nvSpPr>
        <p:spPr>
          <a:xfrm>
            <a:off x="4144065" y="576078"/>
            <a:ext cx="3279453" cy="3279453"/>
          </a:xfrm>
        </p:spPr>
        <p:txBody>
          <a:bodyPr/>
          <a:lstStyle/>
          <a:p>
            <a:endParaRPr lang="en-ID"/>
          </a:p>
        </p:txBody>
      </p:sp>
      <p:sp>
        <p:nvSpPr>
          <p:cNvPr id="12" name="Picture Placeholder 5">
            <a:extLst>
              <a:ext uri="{FF2B5EF4-FFF2-40B4-BE49-F238E27FC236}">
                <a16:creationId xmlns:a16="http://schemas.microsoft.com/office/drawing/2014/main" xmlns="" id="{AB61BF6E-948C-4AEB-61A4-244B2DE03589}"/>
              </a:ext>
            </a:extLst>
          </p:cNvPr>
          <p:cNvSpPr>
            <a:spLocks noGrp="1"/>
          </p:cNvSpPr>
          <p:nvPr>
            <p:ph type="pic" sz="quarter" idx="14"/>
          </p:nvPr>
        </p:nvSpPr>
        <p:spPr>
          <a:xfrm>
            <a:off x="7689114" y="576078"/>
            <a:ext cx="3279453" cy="3279453"/>
          </a:xfrm>
        </p:spPr>
        <p:txBody>
          <a:bodyPr/>
          <a:lstStyle/>
          <a:p>
            <a:endParaRPr lang="en-ID"/>
          </a:p>
        </p:txBody>
      </p:sp>
      <p:sp>
        <p:nvSpPr>
          <p:cNvPr id="14" name="Text Placeholder 13">
            <a:extLst>
              <a:ext uri="{FF2B5EF4-FFF2-40B4-BE49-F238E27FC236}">
                <a16:creationId xmlns:a16="http://schemas.microsoft.com/office/drawing/2014/main" xmlns="" id="{ADA50E1A-8491-728C-9FA7-3C2B65D8B098}"/>
              </a:ext>
            </a:extLst>
          </p:cNvPr>
          <p:cNvSpPr>
            <a:spLocks noGrp="1"/>
          </p:cNvSpPr>
          <p:nvPr>
            <p:ph type="body" sz="quarter" idx="15"/>
          </p:nvPr>
        </p:nvSpPr>
        <p:spPr>
          <a:xfrm>
            <a:off x="4982818" y="4496555"/>
            <a:ext cx="5985749" cy="1944000"/>
          </a:xfrm>
        </p:spPr>
        <p:txBody>
          <a:bodyPr anchor="t">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xmlns="" id="{7FC11A40-5DE3-08FC-B5EC-62212BF67E95}"/>
              </a:ext>
            </a:extLst>
          </p:cNvPr>
          <p:cNvSpPr>
            <a:spLocks noGrp="1"/>
          </p:cNvSpPr>
          <p:nvPr>
            <p:ph type="body" sz="quarter" idx="16"/>
          </p:nvPr>
        </p:nvSpPr>
        <p:spPr>
          <a:xfrm>
            <a:off x="4982818" y="4162369"/>
            <a:ext cx="5985933" cy="2712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82589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Section 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E07BE-2E01-93C2-881C-035E1AEEA139}"/>
              </a:ext>
            </a:extLst>
          </p:cNvPr>
          <p:cNvSpPr>
            <a:spLocks noGrp="1"/>
          </p:cNvSpPr>
          <p:nvPr>
            <p:ph type="title"/>
          </p:nvPr>
        </p:nvSpPr>
        <p:spPr>
          <a:xfrm>
            <a:off x="3859052" y="566058"/>
            <a:ext cx="1924741" cy="5704114"/>
          </a:xfrm>
        </p:spPr>
        <p:txBody>
          <a:bodyPr vert="vert270" anchor="ctr">
            <a:noAutofit/>
          </a:bodyPr>
          <a:lstStyle>
            <a:lvl1pPr algn="ct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25844A2B-1547-1655-29B9-2804D5FE372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xmlns="" id="{DEEB0609-9FA3-D912-5F69-9CD9658CA1C5}"/>
              </a:ext>
            </a:extLst>
          </p:cNvPr>
          <p:cNvSpPr>
            <a:spLocks noGrp="1"/>
          </p:cNvSpPr>
          <p:nvPr>
            <p:ph type="pic" sz="quarter" idx="12"/>
          </p:nvPr>
        </p:nvSpPr>
        <p:spPr>
          <a:xfrm>
            <a:off x="599017" y="1428516"/>
            <a:ext cx="3067418" cy="4000969"/>
          </a:xfrm>
        </p:spPr>
        <p:txBody>
          <a:bodyPr/>
          <a:lstStyle/>
          <a:p>
            <a:endParaRPr lang="en-ID"/>
          </a:p>
        </p:txBody>
      </p:sp>
      <p:sp>
        <p:nvSpPr>
          <p:cNvPr id="8" name="Text Placeholder 7">
            <a:extLst>
              <a:ext uri="{FF2B5EF4-FFF2-40B4-BE49-F238E27FC236}">
                <a16:creationId xmlns:a16="http://schemas.microsoft.com/office/drawing/2014/main" xmlns="" id="{21A2439D-33F0-4626-5731-8FB5D5295A2D}"/>
              </a:ext>
            </a:extLst>
          </p:cNvPr>
          <p:cNvSpPr>
            <a:spLocks noGrp="1"/>
          </p:cNvSpPr>
          <p:nvPr>
            <p:ph type="body" sz="quarter" idx="13"/>
          </p:nvPr>
        </p:nvSpPr>
        <p:spPr>
          <a:xfrm>
            <a:off x="5976409" y="1597361"/>
            <a:ext cx="4992158" cy="4207567"/>
          </a:xfrm>
        </p:spPr>
        <p:txBody>
          <a:bodyPr anchor="t">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xmlns="" id="{A81CC2E2-7A85-770A-CED5-0E6F307BA986}"/>
              </a:ext>
            </a:extLst>
          </p:cNvPr>
          <p:cNvSpPr>
            <a:spLocks noGrp="1"/>
          </p:cNvSpPr>
          <p:nvPr>
            <p:ph type="body" sz="quarter" idx="14"/>
          </p:nvPr>
        </p:nvSpPr>
        <p:spPr>
          <a:xfrm>
            <a:off x="5976409" y="1248046"/>
            <a:ext cx="4992158" cy="3048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05078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Section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E07BE-2E01-93C2-881C-035E1AEEA139}"/>
              </a:ext>
            </a:extLst>
          </p:cNvPr>
          <p:cNvSpPr>
            <a:spLocks noGrp="1"/>
          </p:cNvSpPr>
          <p:nvPr>
            <p:ph type="title"/>
          </p:nvPr>
        </p:nvSpPr>
        <p:spPr>
          <a:xfrm>
            <a:off x="6661426" y="573517"/>
            <a:ext cx="4307141" cy="1454400"/>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25844A2B-1547-1655-29B9-2804D5FE372A}"/>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xmlns="" id="{DEEB0609-9FA3-D912-5F69-9CD9658CA1C5}"/>
              </a:ext>
            </a:extLst>
          </p:cNvPr>
          <p:cNvSpPr>
            <a:spLocks noGrp="1"/>
          </p:cNvSpPr>
          <p:nvPr>
            <p:ph type="pic" sz="quarter" idx="12"/>
          </p:nvPr>
        </p:nvSpPr>
        <p:spPr>
          <a:xfrm>
            <a:off x="599017" y="619622"/>
            <a:ext cx="5618760" cy="5618400"/>
          </a:xfrm>
        </p:spPr>
        <p:txBody>
          <a:bodyPr/>
          <a:lstStyle/>
          <a:p>
            <a:endParaRPr lang="en-ID" dirty="0"/>
          </a:p>
        </p:txBody>
      </p:sp>
      <p:sp>
        <p:nvSpPr>
          <p:cNvPr id="8" name="Text Placeholder 7">
            <a:extLst>
              <a:ext uri="{FF2B5EF4-FFF2-40B4-BE49-F238E27FC236}">
                <a16:creationId xmlns:a16="http://schemas.microsoft.com/office/drawing/2014/main" xmlns="" id="{21A2439D-33F0-4626-5731-8FB5D5295A2D}"/>
              </a:ext>
            </a:extLst>
          </p:cNvPr>
          <p:cNvSpPr>
            <a:spLocks noGrp="1"/>
          </p:cNvSpPr>
          <p:nvPr>
            <p:ph type="body" sz="quarter" idx="13"/>
          </p:nvPr>
        </p:nvSpPr>
        <p:spPr>
          <a:xfrm>
            <a:off x="6661426" y="2841588"/>
            <a:ext cx="4307141" cy="361440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xmlns="" id="{089F0EDF-ED0D-7DF6-3D16-36E44C839E58}"/>
              </a:ext>
            </a:extLst>
          </p:cNvPr>
          <p:cNvSpPr>
            <a:spLocks noGrp="1"/>
          </p:cNvSpPr>
          <p:nvPr>
            <p:ph type="body" sz="quarter" idx="14"/>
          </p:nvPr>
        </p:nvSpPr>
        <p:spPr>
          <a:xfrm>
            <a:off x="6661150" y="2474023"/>
            <a:ext cx="4307417" cy="3336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206522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Section Slid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8D8E67-9FD7-A8F8-75F6-2FF3CD0DE168}"/>
              </a:ext>
            </a:extLst>
          </p:cNvPr>
          <p:cNvSpPr>
            <a:spLocks noGrp="1"/>
          </p:cNvSpPr>
          <p:nvPr>
            <p:ph type="title"/>
          </p:nvPr>
        </p:nvSpPr>
        <p:spPr>
          <a:xfrm>
            <a:off x="599017" y="501649"/>
            <a:ext cx="10369550" cy="758604"/>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E2EFFE8E-6F6C-1E23-79C9-808201616E4C}"/>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xmlns="" id="{E4C39AAF-82A4-7672-8873-E691CE5C39F6}"/>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5">
            <a:extLst>
              <a:ext uri="{FF2B5EF4-FFF2-40B4-BE49-F238E27FC236}">
                <a16:creationId xmlns:a16="http://schemas.microsoft.com/office/drawing/2014/main" xmlns="" id="{2550198D-18A3-B15D-CC93-17763FFE6A9B}"/>
              </a:ext>
            </a:extLst>
          </p:cNvPr>
          <p:cNvSpPr>
            <a:spLocks noGrp="1"/>
          </p:cNvSpPr>
          <p:nvPr>
            <p:ph type="pic" sz="quarter" idx="14"/>
          </p:nvPr>
        </p:nvSpPr>
        <p:spPr>
          <a:xfrm>
            <a:off x="599017" y="3233531"/>
            <a:ext cx="3122820" cy="3122820"/>
          </a:xfrm>
        </p:spPr>
        <p:txBody>
          <a:bodyPr/>
          <a:lstStyle/>
          <a:p>
            <a:endParaRPr lang="en-ID"/>
          </a:p>
        </p:txBody>
      </p:sp>
      <p:sp>
        <p:nvSpPr>
          <p:cNvPr id="6" name="Picture Placeholder 5">
            <a:extLst>
              <a:ext uri="{FF2B5EF4-FFF2-40B4-BE49-F238E27FC236}">
                <a16:creationId xmlns:a16="http://schemas.microsoft.com/office/drawing/2014/main" xmlns="" id="{1CE06D47-5795-E8A4-6688-63C0FCAB2B92}"/>
              </a:ext>
            </a:extLst>
          </p:cNvPr>
          <p:cNvSpPr>
            <a:spLocks noGrp="1"/>
          </p:cNvSpPr>
          <p:nvPr>
            <p:ph type="pic" sz="quarter" idx="15"/>
          </p:nvPr>
        </p:nvSpPr>
        <p:spPr>
          <a:xfrm>
            <a:off x="7845747" y="3233531"/>
            <a:ext cx="3122820" cy="3122820"/>
          </a:xfrm>
        </p:spPr>
        <p:txBody>
          <a:bodyPr/>
          <a:lstStyle/>
          <a:p>
            <a:endParaRPr lang="en-ID"/>
          </a:p>
        </p:txBody>
      </p:sp>
      <p:sp>
        <p:nvSpPr>
          <p:cNvPr id="7" name="Picture Placeholder 5">
            <a:extLst>
              <a:ext uri="{FF2B5EF4-FFF2-40B4-BE49-F238E27FC236}">
                <a16:creationId xmlns:a16="http://schemas.microsoft.com/office/drawing/2014/main" xmlns="" id="{BFB99BAA-F395-0232-ED1F-8AC6BA5C78B2}"/>
              </a:ext>
            </a:extLst>
          </p:cNvPr>
          <p:cNvSpPr>
            <a:spLocks noGrp="1"/>
          </p:cNvSpPr>
          <p:nvPr>
            <p:ph type="pic" sz="quarter" idx="16"/>
          </p:nvPr>
        </p:nvSpPr>
        <p:spPr>
          <a:xfrm>
            <a:off x="4222381" y="3233531"/>
            <a:ext cx="3122820" cy="3122820"/>
          </a:xfrm>
        </p:spPr>
        <p:txBody>
          <a:bodyPr/>
          <a:lstStyle/>
          <a:p>
            <a:endParaRPr lang="en-ID"/>
          </a:p>
        </p:txBody>
      </p:sp>
      <p:sp>
        <p:nvSpPr>
          <p:cNvPr id="9" name="Text Placeholder 7">
            <a:extLst>
              <a:ext uri="{FF2B5EF4-FFF2-40B4-BE49-F238E27FC236}">
                <a16:creationId xmlns:a16="http://schemas.microsoft.com/office/drawing/2014/main" xmlns="" id="{7F44B7A2-957C-93E8-8209-7EE97327682B}"/>
              </a:ext>
            </a:extLst>
          </p:cNvPr>
          <p:cNvSpPr>
            <a:spLocks noGrp="1"/>
          </p:cNvSpPr>
          <p:nvPr>
            <p:ph type="body" sz="quarter" idx="24"/>
          </p:nvPr>
        </p:nvSpPr>
        <p:spPr>
          <a:xfrm>
            <a:off x="575734" y="1702061"/>
            <a:ext cx="10392833" cy="1437600"/>
          </a:xfrm>
        </p:spPr>
        <p:txBody>
          <a:bodyPr>
            <a:noAutofit/>
          </a:bodyPr>
          <a:lstStyle/>
          <a:p>
            <a:pPr lvl="0"/>
            <a:r>
              <a:rPr lang="en-US" dirty="0"/>
              <a:t>Click to edit Master text styles</a:t>
            </a:r>
          </a:p>
        </p:txBody>
      </p:sp>
      <p:sp>
        <p:nvSpPr>
          <p:cNvPr id="10" name="Text Placeholder 9">
            <a:extLst>
              <a:ext uri="{FF2B5EF4-FFF2-40B4-BE49-F238E27FC236}">
                <a16:creationId xmlns:a16="http://schemas.microsoft.com/office/drawing/2014/main" xmlns="" id="{A7F51D89-C7C9-35E8-B687-68AAC511FEDB}"/>
              </a:ext>
            </a:extLst>
          </p:cNvPr>
          <p:cNvSpPr>
            <a:spLocks noGrp="1"/>
          </p:cNvSpPr>
          <p:nvPr>
            <p:ph type="body" sz="quarter" idx="25"/>
          </p:nvPr>
        </p:nvSpPr>
        <p:spPr>
          <a:xfrm>
            <a:off x="575734" y="1340909"/>
            <a:ext cx="10392833" cy="336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414817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Section 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FB309-9F80-5BE3-F82C-91733414C47B}"/>
              </a:ext>
            </a:extLst>
          </p:cNvPr>
          <p:cNvSpPr>
            <a:spLocks noGrp="1"/>
          </p:cNvSpPr>
          <p:nvPr>
            <p:ph type="title"/>
          </p:nvPr>
        </p:nvSpPr>
        <p:spPr>
          <a:xfrm>
            <a:off x="599017" y="3640482"/>
            <a:ext cx="3478419" cy="2809378"/>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xmlns="" id="{21A27C05-E3B0-EFC4-2286-5860D4A1ACF4}"/>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xmlns="" id="{0A33CF6B-04E5-9AB9-2466-0284576F034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xmlns="" id="{054F23F8-6331-43CC-E76A-052E46B77548}"/>
              </a:ext>
            </a:extLst>
          </p:cNvPr>
          <p:cNvSpPr>
            <a:spLocks noGrp="1"/>
          </p:cNvSpPr>
          <p:nvPr>
            <p:ph type="pic" sz="quarter" idx="12"/>
          </p:nvPr>
        </p:nvSpPr>
        <p:spPr>
          <a:xfrm>
            <a:off x="599016" y="562709"/>
            <a:ext cx="4994450" cy="2866292"/>
          </a:xfrm>
        </p:spPr>
        <p:txBody>
          <a:bodyPr/>
          <a:lstStyle/>
          <a:p>
            <a:endParaRPr lang="en-ID" dirty="0"/>
          </a:p>
        </p:txBody>
      </p:sp>
      <p:sp>
        <p:nvSpPr>
          <p:cNvPr id="10" name="Text Placeholder 9">
            <a:extLst>
              <a:ext uri="{FF2B5EF4-FFF2-40B4-BE49-F238E27FC236}">
                <a16:creationId xmlns:a16="http://schemas.microsoft.com/office/drawing/2014/main" xmlns="" id="{6411F901-3943-1C25-A696-666A0EBDBCB3}"/>
              </a:ext>
            </a:extLst>
          </p:cNvPr>
          <p:cNvSpPr>
            <a:spLocks noGrp="1"/>
          </p:cNvSpPr>
          <p:nvPr>
            <p:ph type="body" sz="quarter" idx="15"/>
          </p:nvPr>
        </p:nvSpPr>
        <p:spPr>
          <a:xfrm>
            <a:off x="4290380" y="4054660"/>
            <a:ext cx="6678187" cy="2395200"/>
          </a:xfrm>
        </p:spPr>
        <p:txBody>
          <a:bodyPr anchor="t" anchorCtr="0">
            <a:noAutofit/>
          </a:bodyPr>
          <a:lstStyle/>
          <a:p>
            <a:pPr lvl="0"/>
            <a:r>
              <a:rPr lang="en-US" dirty="0"/>
              <a:t>Click to edit Master text styles</a:t>
            </a:r>
          </a:p>
        </p:txBody>
      </p:sp>
      <p:sp>
        <p:nvSpPr>
          <p:cNvPr id="5" name="Picture Placeholder 5">
            <a:extLst>
              <a:ext uri="{FF2B5EF4-FFF2-40B4-BE49-F238E27FC236}">
                <a16:creationId xmlns:a16="http://schemas.microsoft.com/office/drawing/2014/main" xmlns="" id="{79263BE0-4D84-7BD4-D81B-B266C5C1C47B}"/>
              </a:ext>
            </a:extLst>
          </p:cNvPr>
          <p:cNvSpPr>
            <a:spLocks noGrp="1"/>
          </p:cNvSpPr>
          <p:nvPr>
            <p:ph type="pic" sz="quarter" idx="16"/>
          </p:nvPr>
        </p:nvSpPr>
        <p:spPr>
          <a:xfrm>
            <a:off x="5974117" y="562709"/>
            <a:ext cx="4994450" cy="2866292"/>
          </a:xfrm>
        </p:spPr>
        <p:txBody>
          <a:bodyPr/>
          <a:lstStyle/>
          <a:p>
            <a:endParaRPr lang="en-ID"/>
          </a:p>
        </p:txBody>
      </p:sp>
      <p:sp>
        <p:nvSpPr>
          <p:cNvPr id="8" name="Text Placeholder 7">
            <a:extLst>
              <a:ext uri="{FF2B5EF4-FFF2-40B4-BE49-F238E27FC236}">
                <a16:creationId xmlns:a16="http://schemas.microsoft.com/office/drawing/2014/main" xmlns="" id="{93F9E850-0A01-918A-C1F1-461E6D7C1A18}"/>
              </a:ext>
            </a:extLst>
          </p:cNvPr>
          <p:cNvSpPr>
            <a:spLocks noGrp="1"/>
          </p:cNvSpPr>
          <p:nvPr>
            <p:ph type="body" sz="quarter" idx="17"/>
          </p:nvPr>
        </p:nvSpPr>
        <p:spPr>
          <a:xfrm>
            <a:off x="4290380" y="3640666"/>
            <a:ext cx="6678187" cy="3432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617659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1A7B8A4-ABCC-D9A5-163D-95AADEB96E20}"/>
              </a:ext>
            </a:extLst>
          </p:cNvPr>
          <p:cNvSpPr/>
          <p:nvPr userDrawn="1"/>
        </p:nvSpPr>
        <p:spPr>
          <a:xfrm>
            <a:off x="11582400" y="0"/>
            <a:ext cx="609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Placeholder 1"/>
          <p:cNvSpPr>
            <a:spLocks noGrp="1"/>
          </p:cNvSpPr>
          <p:nvPr>
            <p:ph type="title"/>
          </p:nvPr>
        </p:nvSpPr>
        <p:spPr>
          <a:xfrm>
            <a:off x="599017" y="583764"/>
            <a:ext cx="10369550" cy="960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99017" y="1991065"/>
            <a:ext cx="10369550" cy="42831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829799" y="2011362"/>
            <a:ext cx="4114800" cy="365125"/>
          </a:xfrm>
          <a:prstGeom prst="rect">
            <a:avLst/>
          </a:prstGeom>
        </p:spPr>
        <p:txBody>
          <a:bodyPr vert="horz" lIns="91440" tIns="45720" rIns="91440" bIns="45720" rtlCol="0" anchor="ctr"/>
          <a:lstStyle>
            <a:lvl1pPr algn="r">
              <a:defRPr sz="1400" b="1">
                <a:solidFill>
                  <a:schemeClr val="bg1"/>
                </a:solidFill>
              </a:defRPr>
            </a:lvl1pPr>
          </a:lstStyle>
          <a:p>
            <a:r>
              <a:rPr lang="en-ID" dirty="0"/>
              <a:t>PRESENTATION TITLE</a:t>
            </a:r>
          </a:p>
        </p:txBody>
      </p:sp>
      <p:sp>
        <p:nvSpPr>
          <p:cNvPr id="6" name="Slide Number Placeholder 5"/>
          <p:cNvSpPr>
            <a:spLocks noGrp="1"/>
          </p:cNvSpPr>
          <p:nvPr>
            <p:ph type="sldNum" sz="quarter" idx="4"/>
          </p:nvPr>
        </p:nvSpPr>
        <p:spPr>
          <a:xfrm>
            <a:off x="11582399" y="6356351"/>
            <a:ext cx="609600" cy="365125"/>
          </a:xfrm>
          <a:prstGeom prst="rect">
            <a:avLst/>
          </a:prstGeom>
        </p:spPr>
        <p:txBody>
          <a:bodyPr vert="horz" lIns="91440" tIns="45720" rIns="91440" bIns="45720" rtlCol="0" anchor="ctr"/>
          <a:lstStyle>
            <a:lvl1pPr algn="ctr">
              <a:defRPr sz="1210" b="1">
                <a:solidFill>
                  <a:schemeClr val="bg1"/>
                </a:solidFill>
              </a:defRPr>
            </a:lvl1p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414385007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hf hd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23" indent="0" algn="l" defTabSz="914446" rtl="0" eaLnBrk="1" latinLnBrk="0" hangingPunct="1">
        <a:lnSpc>
          <a:spcPct val="130000"/>
        </a:lnSpc>
        <a:spcBef>
          <a:spcPts val="500"/>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46" indent="0" algn="l" defTabSz="914446" rtl="0" eaLnBrk="1" latinLnBrk="0" hangingPunct="1">
        <a:lnSpc>
          <a:spcPct val="130000"/>
        </a:lnSpc>
        <a:spcBef>
          <a:spcPts val="500"/>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69"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91" indent="0" algn="l" defTabSz="914446" rtl="0" eaLnBrk="1" latinLnBrk="0" hangingPunct="1">
        <a:lnSpc>
          <a:spcPct val="130000"/>
        </a:lnSpc>
        <a:spcBef>
          <a:spcPts val="500"/>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3240">
          <p15:clr>
            <a:srgbClr val="F26B43"/>
          </p15:clr>
        </p15:guide>
        <p15:guide id="3" pos="10364">
          <p15:clr>
            <a:srgbClr val="F26B43"/>
          </p15:clr>
        </p15:guide>
        <p15:guide id="4" pos="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17BA350-289B-481B-9CDD-1806B77286BC}" type="datetime1">
              <a:rPr lang="en-US" smtClean="0"/>
              <a:t>1/24/2026</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12CC964-A50B-4C29-B4E4-2C30BB34CCF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9917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4ACBE7-7B43-402D-8560-F4C0D94C64E0}"/>
              </a:ext>
            </a:extLst>
          </p:cNvPr>
          <p:cNvSpPr>
            <a:spLocks noGrp="1"/>
          </p:cNvSpPr>
          <p:nvPr>
            <p:ph type="ctrTitle"/>
          </p:nvPr>
        </p:nvSpPr>
        <p:spPr>
          <a:xfrm>
            <a:off x="214313" y="749595"/>
            <a:ext cx="6303445" cy="2738218"/>
          </a:xfrm>
        </p:spPr>
        <p:txBody>
          <a:bodyPr anchor="t">
            <a:normAutofit/>
          </a:bodyPr>
          <a:lstStyle/>
          <a:p>
            <a:pPr algn="l"/>
            <a:r>
              <a:rPr lang="en-GB" sz="4000" i="0" dirty="0">
                <a:latin typeface="Arial Black" panose="020B0A04020102020204" pitchFamily="34" charset="0"/>
              </a:rPr>
              <a:t>Internet of Things- Enabling Technologies &amp; Logical Design</a:t>
            </a:r>
          </a:p>
        </p:txBody>
      </p:sp>
      <p:sp>
        <p:nvSpPr>
          <p:cNvPr id="3" name="Subtitle 2">
            <a:extLst>
              <a:ext uri="{FF2B5EF4-FFF2-40B4-BE49-F238E27FC236}">
                <a16:creationId xmlns:a16="http://schemas.microsoft.com/office/drawing/2014/main" xmlns="" id="{B29D9FC0-65D0-44D9-B97F-7371CAB9C930}"/>
              </a:ext>
            </a:extLst>
          </p:cNvPr>
          <p:cNvSpPr>
            <a:spLocks noGrp="1"/>
          </p:cNvSpPr>
          <p:nvPr>
            <p:ph type="subTitle" idx="1"/>
          </p:nvPr>
        </p:nvSpPr>
        <p:spPr>
          <a:xfrm>
            <a:off x="378952" y="4673176"/>
            <a:ext cx="4890977" cy="999460"/>
          </a:xfrm>
        </p:spPr>
        <p:txBody>
          <a:bodyPr anchor="b">
            <a:normAutofit/>
          </a:bodyPr>
          <a:lstStyle/>
          <a:p>
            <a:pPr algn="l"/>
            <a:r>
              <a:rPr lang="en-GB" dirty="0"/>
              <a:t>Eng. PN Karunanayake</a:t>
            </a:r>
          </a:p>
        </p:txBody>
      </p:sp>
      <p:sp>
        <p:nvSpPr>
          <p:cNvPr id="5" name="Slide Number Placeholder 4">
            <a:extLst>
              <a:ext uri="{FF2B5EF4-FFF2-40B4-BE49-F238E27FC236}">
                <a16:creationId xmlns:a16="http://schemas.microsoft.com/office/drawing/2014/main" xmlns="" id="{60E5D66A-ECCE-418A-8F2A-1364869EC1A2}"/>
              </a:ext>
            </a:extLst>
          </p:cNvPr>
          <p:cNvSpPr>
            <a:spLocks noGrp="1"/>
          </p:cNvSpPr>
          <p:nvPr>
            <p:ph type="sldNum" sz="quarter" idx="12"/>
          </p:nvPr>
        </p:nvSpPr>
        <p:spPr/>
        <p:txBody>
          <a:bodyPr/>
          <a:lstStyle/>
          <a:p>
            <a:fld id="{312CC964-A50B-4C29-B4E4-2C30BB34CCF3}" type="slidenum">
              <a:rPr lang="en-US" smtClean="0"/>
              <a:t>1</a:t>
            </a:fld>
            <a:endParaRPr lang="en-US"/>
          </a:p>
        </p:txBody>
      </p:sp>
      <p:pic>
        <p:nvPicPr>
          <p:cNvPr id="1026" name="Picture 2" descr="IoT strategy: 3 examples show CIOs must think bigger than ...">
            <a:extLst>
              <a:ext uri="{FF2B5EF4-FFF2-40B4-BE49-F238E27FC236}">
                <a16:creationId xmlns:a16="http://schemas.microsoft.com/office/drawing/2014/main" xmlns="" id="{0EB3C033-9F7F-CE3F-5333-83C6B0B2ED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566056"/>
            <a:ext cx="4887686" cy="338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92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FF8D5F1-56DC-4AD9-8072-0184DD96DD2E}"/>
              </a:ext>
            </a:extLst>
          </p:cNvPr>
          <p:cNvSpPr>
            <a:spLocks noGrp="1"/>
          </p:cNvSpPr>
          <p:nvPr>
            <p:ph idx="1"/>
          </p:nvPr>
        </p:nvSpPr>
        <p:spPr>
          <a:xfrm>
            <a:off x="1306483" y="2007426"/>
            <a:ext cx="9906000" cy="4024424"/>
          </a:xfrm>
        </p:spPr>
        <p:txBody>
          <a:bodyPr>
            <a:normAutofit/>
          </a:bodyPr>
          <a:lstStyle/>
          <a:p>
            <a:pPr marL="0" indent="0">
              <a:buNone/>
            </a:pPr>
            <a:r>
              <a:rPr lang="en-GB" dirty="0"/>
              <a:t>Provides end-to-end message transfer capability independent of the underlying n/w. Set up on connection with ACK as in TCP and without ACK as in UDP. Provides functions such as error control, segmentation, flow control and congestion control.</a:t>
            </a:r>
          </a:p>
          <a:p>
            <a:r>
              <a:rPr lang="en-GB" sz="2800" b="1" dirty="0"/>
              <a:t>Protocols: </a:t>
            </a:r>
          </a:p>
          <a:p>
            <a:r>
              <a:rPr lang="en-US" sz="2800" b="1" dirty="0"/>
              <a:t>TCP: </a:t>
            </a:r>
            <a:r>
              <a:rPr lang="en-US" dirty="0"/>
              <a:t>Transmission Control Protocol used by web browsers(along with HTTP and HTTPS), email(along with SMTP, FTP). Connection-oriented and stateless protocol. IP Protocol deals with sending packets, and TCP ensures reliable transmission of protocols in order. Avoids n/w congestion and congestion collapse. </a:t>
            </a:r>
          </a:p>
          <a:p>
            <a:r>
              <a:rPr lang="en-US" sz="2800" b="1" dirty="0"/>
              <a:t>UDP: </a:t>
            </a:r>
            <a:r>
              <a:rPr lang="en-US" dirty="0"/>
              <a:t>User Datagram Protocol is connectionless protocol. Useful in time-sensitive applications, very small data units to exchange. Transaction-oriented and stateless protocol. Does not provide guaranteed delivery. </a:t>
            </a:r>
          </a:p>
          <a:p>
            <a:endParaRPr lang="en-GB" dirty="0"/>
          </a:p>
          <a:p>
            <a:endParaRPr lang="en-US" dirty="0"/>
          </a:p>
        </p:txBody>
      </p:sp>
      <p:sp>
        <p:nvSpPr>
          <p:cNvPr id="4" name="Slide Number Placeholder 3">
            <a:extLst>
              <a:ext uri="{FF2B5EF4-FFF2-40B4-BE49-F238E27FC236}">
                <a16:creationId xmlns:a16="http://schemas.microsoft.com/office/drawing/2014/main" xmlns="" id="{3CB85D10-8697-4A10-B7C6-15C927887D0C}"/>
              </a:ext>
            </a:extLst>
          </p:cNvPr>
          <p:cNvSpPr>
            <a:spLocks noGrp="1"/>
          </p:cNvSpPr>
          <p:nvPr>
            <p:ph type="sldNum" sz="quarter" idx="12"/>
          </p:nvPr>
        </p:nvSpPr>
        <p:spPr/>
        <p:txBody>
          <a:bodyPr/>
          <a:lstStyle/>
          <a:p>
            <a:fld id="{312CC964-A50B-4C29-B4E4-2C30BB34CCF3}" type="slidenum">
              <a:rPr lang="en-US" smtClean="0"/>
              <a:t>10</a:t>
            </a:fld>
            <a:endParaRPr lang="en-US"/>
          </a:p>
        </p:txBody>
      </p:sp>
      <p:sp>
        <p:nvSpPr>
          <p:cNvPr id="2" name="TextBox 1">
            <a:extLst>
              <a:ext uri="{FF2B5EF4-FFF2-40B4-BE49-F238E27FC236}">
                <a16:creationId xmlns:a16="http://schemas.microsoft.com/office/drawing/2014/main" xmlns="" id="{9828C219-4541-F379-CE3E-14A541257558}"/>
              </a:ext>
            </a:extLst>
          </p:cNvPr>
          <p:cNvSpPr txBox="1"/>
          <p:nvPr/>
        </p:nvSpPr>
        <p:spPr>
          <a:xfrm>
            <a:off x="1066800" y="798377"/>
            <a:ext cx="8207829" cy="769441"/>
          </a:xfrm>
          <a:prstGeom prst="rect">
            <a:avLst/>
          </a:prstGeom>
          <a:noFill/>
        </p:spPr>
        <p:txBody>
          <a:bodyPr wrap="square" rtlCol="0">
            <a:spAutoFit/>
          </a:bodyPr>
          <a:lstStyle/>
          <a:p>
            <a:r>
              <a:rPr lang="en-GB" sz="4400" b="1" dirty="0"/>
              <a:t>Transport Layer:</a:t>
            </a:r>
            <a:endParaRPr lang="en-US" sz="4400" dirty="0"/>
          </a:p>
        </p:txBody>
      </p:sp>
    </p:spTree>
    <p:extLst>
      <p:ext uri="{BB962C8B-B14F-4D97-AF65-F5344CB8AC3E}">
        <p14:creationId xmlns:p14="http://schemas.microsoft.com/office/powerpoint/2010/main" val="215604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FF8D5F1-56DC-4AD9-8072-0184DD96DD2E}"/>
              </a:ext>
            </a:extLst>
          </p:cNvPr>
          <p:cNvSpPr>
            <a:spLocks noGrp="1"/>
          </p:cNvSpPr>
          <p:nvPr>
            <p:ph idx="1"/>
          </p:nvPr>
        </p:nvSpPr>
        <p:spPr>
          <a:xfrm>
            <a:off x="1013284" y="1887683"/>
            <a:ext cx="9906000" cy="4024424"/>
          </a:xfrm>
        </p:spPr>
        <p:txBody>
          <a:bodyPr>
            <a:normAutofit fontScale="92500" lnSpcReduction="10000"/>
          </a:bodyPr>
          <a:lstStyle/>
          <a:p>
            <a:endParaRPr lang="en-US" dirty="0"/>
          </a:p>
          <a:p>
            <a:r>
              <a:rPr lang="en-GB" b="1" dirty="0"/>
              <a:t>Network/Internet Layer: </a:t>
            </a:r>
            <a:r>
              <a:rPr lang="en-GB" dirty="0"/>
              <a:t>Responsible for sending IP datagrams from source n/w to destination n/w. Performs the host addressing and packet routing. Datagrams contains source and </a:t>
            </a:r>
            <a:r>
              <a:rPr lang="en-GB" dirty="0" err="1"/>
              <a:t>destinationaddress</a:t>
            </a:r>
            <a:r>
              <a:rPr lang="en-GB" dirty="0"/>
              <a:t>. </a:t>
            </a:r>
          </a:p>
          <a:p>
            <a:r>
              <a:rPr lang="en-US" b="1" dirty="0"/>
              <a:t>Protocols: </a:t>
            </a:r>
            <a:endParaRPr lang="en-US" dirty="0"/>
          </a:p>
          <a:p>
            <a:r>
              <a:rPr lang="en-GB" b="1" dirty="0"/>
              <a:t>IPv4: </a:t>
            </a:r>
            <a:r>
              <a:rPr lang="en-GB" dirty="0"/>
              <a:t>Internet Protocol version4 is used to identify the devices on a n/w using a hierarchical addressing scheme. 32 bit address. Allows total of 2</a:t>
            </a:r>
            <a:r>
              <a:rPr lang="en-GB" baseline="30000" dirty="0"/>
              <a:t>32</a:t>
            </a:r>
            <a:r>
              <a:rPr lang="en-GB" dirty="0"/>
              <a:t>addresses. </a:t>
            </a:r>
          </a:p>
          <a:p>
            <a:r>
              <a:rPr lang="en-GB" b="1" dirty="0"/>
              <a:t>IPv6: </a:t>
            </a:r>
            <a:r>
              <a:rPr lang="en-GB" dirty="0"/>
              <a:t>Internet Protocol version6 uses 128 bit address scheme and allows 2</a:t>
            </a:r>
            <a:r>
              <a:rPr lang="en-GB" baseline="30000" dirty="0"/>
              <a:t>128</a:t>
            </a:r>
            <a:r>
              <a:rPr lang="en-GB" dirty="0"/>
              <a:t> addresses. </a:t>
            </a:r>
          </a:p>
          <a:p>
            <a:endParaRPr lang="en-US" dirty="0"/>
          </a:p>
          <a:p>
            <a:r>
              <a:rPr lang="en-US" b="1" dirty="0"/>
              <a:t>6LOWPAN:</a:t>
            </a:r>
            <a:r>
              <a:rPr lang="en-US" dirty="0"/>
              <a:t>(IPv6overLowpowerWirelessPersonalAreaNetwork) operates in  </a:t>
            </a:r>
            <a:r>
              <a:rPr lang="en-GB" dirty="0"/>
              <a:t>2.4 GHz frequency range and data transfer 250 kb/s. </a:t>
            </a:r>
          </a:p>
          <a:p>
            <a:endParaRPr lang="en-GB" dirty="0"/>
          </a:p>
          <a:p>
            <a:endParaRPr lang="en-US" dirty="0"/>
          </a:p>
        </p:txBody>
      </p:sp>
      <p:sp>
        <p:nvSpPr>
          <p:cNvPr id="4" name="Slide Number Placeholder 3">
            <a:extLst>
              <a:ext uri="{FF2B5EF4-FFF2-40B4-BE49-F238E27FC236}">
                <a16:creationId xmlns:a16="http://schemas.microsoft.com/office/drawing/2014/main" xmlns="" id="{3CB85D10-8697-4A10-B7C6-15C927887D0C}"/>
              </a:ext>
            </a:extLst>
          </p:cNvPr>
          <p:cNvSpPr>
            <a:spLocks noGrp="1"/>
          </p:cNvSpPr>
          <p:nvPr>
            <p:ph type="sldNum" sz="quarter" idx="12"/>
          </p:nvPr>
        </p:nvSpPr>
        <p:spPr/>
        <p:txBody>
          <a:bodyPr/>
          <a:lstStyle/>
          <a:p>
            <a:fld id="{312CC964-A50B-4C29-B4E4-2C30BB34CCF3}" type="slidenum">
              <a:rPr lang="en-US" smtClean="0"/>
              <a:t>11</a:t>
            </a:fld>
            <a:endParaRPr lang="en-US"/>
          </a:p>
        </p:txBody>
      </p:sp>
    </p:spTree>
    <p:extLst>
      <p:ext uri="{BB962C8B-B14F-4D97-AF65-F5344CB8AC3E}">
        <p14:creationId xmlns:p14="http://schemas.microsoft.com/office/powerpoint/2010/main" val="383942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90CAA9B-445D-4E73-BBBF-0F66E1E838F6}"/>
              </a:ext>
            </a:extLst>
          </p:cNvPr>
          <p:cNvSpPr>
            <a:spLocks noGrp="1"/>
          </p:cNvSpPr>
          <p:nvPr>
            <p:ph idx="1"/>
          </p:nvPr>
        </p:nvSpPr>
        <p:spPr>
          <a:xfrm>
            <a:off x="914400" y="1785257"/>
            <a:ext cx="10363200" cy="4757239"/>
          </a:xfrm>
        </p:spPr>
        <p:txBody>
          <a:bodyPr>
            <a:normAutofit/>
          </a:bodyPr>
          <a:lstStyle/>
          <a:p>
            <a:pPr marL="0" indent="0">
              <a:buNone/>
            </a:pPr>
            <a:r>
              <a:rPr lang="en-GB" dirty="0"/>
              <a:t>Defines how the applications interface with lower layer protocols to send data over the n/w. Enables process-to-process communication using ports. </a:t>
            </a:r>
          </a:p>
          <a:p>
            <a:r>
              <a:rPr lang="en-US" sz="2800" b="1" dirty="0"/>
              <a:t>Protocols: </a:t>
            </a:r>
          </a:p>
          <a:p>
            <a:r>
              <a:rPr lang="en-GB" sz="2800" b="1" dirty="0"/>
              <a:t>HTTP: </a:t>
            </a:r>
            <a:r>
              <a:rPr lang="en-GB" dirty="0"/>
              <a:t>Hyper Text Transfer Protocol that forms foundation of WWW. Follow request- response model Stateless protocol. </a:t>
            </a:r>
          </a:p>
          <a:p>
            <a:r>
              <a:rPr lang="en-GB" sz="2800" b="1" dirty="0"/>
              <a:t>CoAP: </a:t>
            </a:r>
            <a:r>
              <a:rPr lang="en-GB" dirty="0"/>
              <a:t>Constrained Application Protocol for machine-to-machine(M2M) applications with constrained devices, constrained environment and constrained n/w. Uses client- server architecture. </a:t>
            </a:r>
          </a:p>
          <a:p>
            <a:r>
              <a:rPr lang="en-GB" sz="2800" b="1" dirty="0"/>
              <a:t>WebSocket: </a:t>
            </a:r>
            <a:r>
              <a:rPr lang="en-GB" dirty="0"/>
              <a:t>allows full duplex communication over a single socket connection. </a:t>
            </a:r>
          </a:p>
          <a:p>
            <a:r>
              <a:rPr lang="en-US" sz="2800" b="1" dirty="0"/>
              <a:t>MQTT: </a:t>
            </a:r>
            <a:r>
              <a:rPr lang="en-US" dirty="0"/>
              <a:t>Message Queue Telemetry Transport is light weight messaging protocol based on publish-subscribe model. Uses client server architecture. Well suited for constrained environment. </a:t>
            </a:r>
          </a:p>
          <a:p>
            <a:endParaRPr lang="en-US" dirty="0"/>
          </a:p>
        </p:txBody>
      </p:sp>
      <p:sp>
        <p:nvSpPr>
          <p:cNvPr id="4" name="Slide Number Placeholder 3">
            <a:extLst>
              <a:ext uri="{FF2B5EF4-FFF2-40B4-BE49-F238E27FC236}">
                <a16:creationId xmlns:a16="http://schemas.microsoft.com/office/drawing/2014/main" xmlns="" id="{8F846019-DA1D-41D2-B646-C58885593199}"/>
              </a:ext>
            </a:extLst>
          </p:cNvPr>
          <p:cNvSpPr>
            <a:spLocks noGrp="1"/>
          </p:cNvSpPr>
          <p:nvPr>
            <p:ph type="sldNum" sz="quarter" idx="12"/>
          </p:nvPr>
        </p:nvSpPr>
        <p:spPr/>
        <p:txBody>
          <a:bodyPr/>
          <a:lstStyle/>
          <a:p>
            <a:fld id="{312CC964-A50B-4C29-B4E4-2C30BB34CCF3}" type="slidenum">
              <a:rPr lang="en-US" smtClean="0"/>
              <a:t>12</a:t>
            </a:fld>
            <a:endParaRPr lang="en-US"/>
          </a:p>
        </p:txBody>
      </p:sp>
      <p:sp>
        <p:nvSpPr>
          <p:cNvPr id="2" name="TextBox 1">
            <a:extLst>
              <a:ext uri="{FF2B5EF4-FFF2-40B4-BE49-F238E27FC236}">
                <a16:creationId xmlns:a16="http://schemas.microsoft.com/office/drawing/2014/main" xmlns="" id="{5DBDF7DF-71BB-DC94-345B-745BC27802DB}"/>
              </a:ext>
            </a:extLst>
          </p:cNvPr>
          <p:cNvSpPr txBox="1"/>
          <p:nvPr/>
        </p:nvSpPr>
        <p:spPr>
          <a:xfrm>
            <a:off x="1143000" y="674914"/>
            <a:ext cx="6487886" cy="707886"/>
          </a:xfrm>
          <a:prstGeom prst="rect">
            <a:avLst/>
          </a:prstGeom>
          <a:noFill/>
        </p:spPr>
        <p:txBody>
          <a:bodyPr wrap="square" rtlCol="0">
            <a:spAutoFit/>
          </a:bodyPr>
          <a:lstStyle/>
          <a:p>
            <a:r>
              <a:rPr lang="en-GB" sz="4000" b="1" dirty="0"/>
              <a:t>Application Layer:</a:t>
            </a:r>
            <a:endParaRPr lang="en-US" sz="4000" dirty="0"/>
          </a:p>
        </p:txBody>
      </p:sp>
    </p:spTree>
    <p:extLst>
      <p:ext uri="{BB962C8B-B14F-4D97-AF65-F5344CB8AC3E}">
        <p14:creationId xmlns:p14="http://schemas.microsoft.com/office/powerpoint/2010/main" val="419157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90CAA9B-445D-4E73-BBBF-0F66E1E838F6}"/>
              </a:ext>
            </a:extLst>
          </p:cNvPr>
          <p:cNvSpPr>
            <a:spLocks noGrp="1"/>
          </p:cNvSpPr>
          <p:nvPr>
            <p:ph idx="1"/>
          </p:nvPr>
        </p:nvSpPr>
        <p:spPr>
          <a:xfrm>
            <a:off x="914400" y="1785257"/>
            <a:ext cx="10363200" cy="4757239"/>
          </a:xfrm>
        </p:spPr>
        <p:txBody>
          <a:bodyPr>
            <a:normAutofit/>
          </a:bodyPr>
          <a:lstStyle/>
          <a:p>
            <a:r>
              <a:rPr lang="en-GB" sz="3200" b="1" dirty="0"/>
              <a:t>XMPP: </a:t>
            </a:r>
            <a:r>
              <a:rPr lang="en-GB" sz="2400" dirty="0"/>
              <a:t>Extensible Message and Presence Protocol for </a:t>
            </a:r>
            <a:r>
              <a:rPr lang="en-GB" sz="2400" b="1" dirty="0"/>
              <a:t>real time communication </a:t>
            </a:r>
            <a:r>
              <a:rPr lang="en-GB" sz="2400" dirty="0"/>
              <a:t>and streaming XML data between network entities. </a:t>
            </a:r>
            <a:r>
              <a:rPr lang="en-GB" sz="2400" b="1" dirty="0"/>
              <a:t>Support client-server and server-server communication. </a:t>
            </a:r>
          </a:p>
          <a:p>
            <a:r>
              <a:rPr lang="en-GB" sz="3200" b="1" dirty="0"/>
              <a:t>DDS: </a:t>
            </a:r>
            <a:r>
              <a:rPr lang="en-GB" sz="2400" dirty="0"/>
              <a:t>Data Distribution Service is data centric middleware standards for device-to-device or machine-to-machine communication. Uses publish-subscribe model. </a:t>
            </a:r>
          </a:p>
          <a:p>
            <a:r>
              <a:rPr lang="en-GB" sz="3200" b="1" dirty="0"/>
              <a:t>AMQP: </a:t>
            </a:r>
            <a:r>
              <a:rPr lang="en-GB" sz="2400" dirty="0"/>
              <a:t>Advanced Message Queuing Protocol is open application layer protocol for business messaging. Supports both point-to-point and publish-subscribe model. </a:t>
            </a:r>
          </a:p>
          <a:p>
            <a:endParaRPr lang="en-US" sz="2400" dirty="0"/>
          </a:p>
        </p:txBody>
      </p:sp>
      <p:sp>
        <p:nvSpPr>
          <p:cNvPr id="4" name="Slide Number Placeholder 3">
            <a:extLst>
              <a:ext uri="{FF2B5EF4-FFF2-40B4-BE49-F238E27FC236}">
                <a16:creationId xmlns:a16="http://schemas.microsoft.com/office/drawing/2014/main" xmlns="" id="{8F846019-DA1D-41D2-B646-C58885593199}"/>
              </a:ext>
            </a:extLst>
          </p:cNvPr>
          <p:cNvSpPr>
            <a:spLocks noGrp="1"/>
          </p:cNvSpPr>
          <p:nvPr>
            <p:ph type="sldNum" sz="quarter" idx="12"/>
          </p:nvPr>
        </p:nvSpPr>
        <p:spPr/>
        <p:txBody>
          <a:bodyPr/>
          <a:lstStyle/>
          <a:p>
            <a:fld id="{312CC964-A50B-4C29-B4E4-2C30BB34CCF3}" type="slidenum">
              <a:rPr lang="en-US" smtClean="0"/>
              <a:t>13</a:t>
            </a:fld>
            <a:endParaRPr lang="en-US"/>
          </a:p>
        </p:txBody>
      </p:sp>
      <p:sp>
        <p:nvSpPr>
          <p:cNvPr id="2" name="TextBox 1">
            <a:extLst>
              <a:ext uri="{FF2B5EF4-FFF2-40B4-BE49-F238E27FC236}">
                <a16:creationId xmlns:a16="http://schemas.microsoft.com/office/drawing/2014/main" xmlns="" id="{5DBDF7DF-71BB-DC94-345B-745BC27802DB}"/>
              </a:ext>
            </a:extLst>
          </p:cNvPr>
          <p:cNvSpPr txBox="1"/>
          <p:nvPr/>
        </p:nvSpPr>
        <p:spPr>
          <a:xfrm>
            <a:off x="1143000" y="674914"/>
            <a:ext cx="6487886" cy="707886"/>
          </a:xfrm>
          <a:prstGeom prst="rect">
            <a:avLst/>
          </a:prstGeom>
          <a:noFill/>
        </p:spPr>
        <p:txBody>
          <a:bodyPr wrap="square" rtlCol="0">
            <a:spAutoFit/>
          </a:bodyPr>
          <a:lstStyle/>
          <a:p>
            <a:r>
              <a:rPr lang="en-GB" sz="4000" b="1" dirty="0"/>
              <a:t>Application Layer:</a:t>
            </a:r>
            <a:endParaRPr lang="en-US" sz="4000" dirty="0"/>
          </a:p>
        </p:txBody>
      </p:sp>
    </p:spTree>
    <p:extLst>
      <p:ext uri="{BB962C8B-B14F-4D97-AF65-F5344CB8AC3E}">
        <p14:creationId xmlns:p14="http://schemas.microsoft.com/office/powerpoint/2010/main" val="1593864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7753FDE-265B-B402-518A-BE6413C5722C}"/>
              </a:ext>
            </a:extLst>
          </p:cNvPr>
          <p:cNvSpPr>
            <a:spLocks noGrp="1"/>
          </p:cNvSpPr>
          <p:nvPr>
            <p:ph type="sldNum" sz="quarter" idx="12"/>
          </p:nvPr>
        </p:nvSpPr>
        <p:spPr/>
        <p:txBody>
          <a:bodyPr/>
          <a:lstStyle/>
          <a:p>
            <a:fld id="{312CC964-A50B-4C29-B4E4-2C30BB34CCF3}" type="slidenum">
              <a:rPr lang="en-US" smtClean="0"/>
              <a:t>14</a:t>
            </a:fld>
            <a:endParaRPr lang="en-US"/>
          </a:p>
        </p:txBody>
      </p:sp>
      <p:pic>
        <p:nvPicPr>
          <p:cNvPr id="2050" name="Picture 2" descr="Message Queuing Telemetry Transport (Internet of Things) - ppt download">
            <a:extLst>
              <a:ext uri="{FF2B5EF4-FFF2-40B4-BE49-F238E27FC236}">
                <a16:creationId xmlns:a16="http://schemas.microsoft.com/office/drawing/2014/main" xmlns="" id="{95C81299-CF60-D8E1-F426-F2E6F9B602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98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99C5425-7FA3-B5D9-4D5F-F42A4C633EB5}"/>
              </a:ext>
            </a:extLst>
          </p:cNvPr>
          <p:cNvSpPr>
            <a:spLocks noGrp="1"/>
          </p:cNvSpPr>
          <p:nvPr>
            <p:ph type="sldNum" sz="quarter" idx="12"/>
          </p:nvPr>
        </p:nvSpPr>
        <p:spPr/>
        <p:txBody>
          <a:bodyPr/>
          <a:lstStyle/>
          <a:p>
            <a:fld id="{312CC964-A50B-4C29-B4E4-2C30BB34CCF3}" type="slidenum">
              <a:rPr lang="en-US" smtClean="0"/>
              <a:t>15</a:t>
            </a:fld>
            <a:endParaRPr lang="en-US"/>
          </a:p>
        </p:txBody>
      </p:sp>
      <p:sp>
        <p:nvSpPr>
          <p:cNvPr id="7" name="AutoShape 6" descr="MQTT Protocol Tutorial: Technical description with practical example">
            <a:extLst>
              <a:ext uri="{FF2B5EF4-FFF2-40B4-BE49-F238E27FC236}">
                <a16:creationId xmlns:a16="http://schemas.microsoft.com/office/drawing/2014/main" xmlns="" id="{AAB176D4-6C05-0E8E-6052-E6B96C2556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xmlns="" id="{ECF62BF0-4EC9-0F2D-7E52-8FA8E83757A7}"/>
              </a:ext>
            </a:extLst>
          </p:cNvPr>
          <p:cNvPicPr>
            <a:picLocks noChangeAspect="1"/>
          </p:cNvPicPr>
          <p:nvPr/>
        </p:nvPicPr>
        <p:blipFill>
          <a:blip r:embed="rId3"/>
          <a:stretch>
            <a:fillRect/>
          </a:stretch>
        </p:blipFill>
        <p:spPr>
          <a:xfrm>
            <a:off x="2490787" y="676275"/>
            <a:ext cx="7210425" cy="5505450"/>
          </a:xfrm>
          <a:prstGeom prst="rect">
            <a:avLst/>
          </a:prstGeom>
        </p:spPr>
      </p:pic>
    </p:spTree>
    <p:extLst>
      <p:ext uri="{BB962C8B-B14F-4D97-AF65-F5344CB8AC3E}">
        <p14:creationId xmlns:p14="http://schemas.microsoft.com/office/powerpoint/2010/main" val="207439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DFEA8-75D1-4468-B13C-81B423CF00A4}"/>
              </a:ext>
            </a:extLst>
          </p:cNvPr>
          <p:cNvSpPr>
            <a:spLocks noGrp="1"/>
          </p:cNvSpPr>
          <p:nvPr>
            <p:ph type="title"/>
          </p:nvPr>
        </p:nvSpPr>
        <p:spPr/>
        <p:txBody>
          <a:bodyPr/>
          <a:lstStyle/>
          <a:p>
            <a:r>
              <a:rPr lang="en-US" b="1" i="0" dirty="0"/>
              <a:t>LOGICAL DESIGN of IoT </a:t>
            </a:r>
            <a:endParaRPr lang="en-US" dirty="0"/>
          </a:p>
        </p:txBody>
      </p:sp>
      <p:sp>
        <p:nvSpPr>
          <p:cNvPr id="3" name="Content Placeholder 2">
            <a:extLst>
              <a:ext uri="{FF2B5EF4-FFF2-40B4-BE49-F238E27FC236}">
                <a16:creationId xmlns:a16="http://schemas.microsoft.com/office/drawing/2014/main" xmlns="" id="{0912E48C-CD6E-47AD-8D53-5CB77BBF67E8}"/>
              </a:ext>
            </a:extLst>
          </p:cNvPr>
          <p:cNvSpPr>
            <a:spLocks noGrp="1"/>
          </p:cNvSpPr>
          <p:nvPr>
            <p:ph idx="1"/>
          </p:nvPr>
        </p:nvSpPr>
        <p:spPr>
          <a:xfrm>
            <a:off x="3094401" y="2127047"/>
            <a:ext cx="4087981" cy="1525445"/>
          </a:xfrm>
        </p:spPr>
        <p:txBody>
          <a:bodyPr/>
          <a:lstStyle/>
          <a:p>
            <a:pPr>
              <a:buFont typeface="Wingdings" panose="05000000000000000000" pitchFamily="2" charset="2"/>
              <a:buChar char="Ø"/>
            </a:pPr>
            <a:r>
              <a:rPr lang="en-US" dirty="0"/>
              <a:t>IoT Functional Blocks </a:t>
            </a:r>
          </a:p>
          <a:p>
            <a:pPr>
              <a:buFont typeface="Wingdings" panose="05000000000000000000" pitchFamily="2" charset="2"/>
              <a:buChar char="Ø"/>
            </a:pPr>
            <a:r>
              <a:rPr lang="en-US" dirty="0"/>
              <a:t>IoT Communication Models </a:t>
            </a:r>
          </a:p>
          <a:p>
            <a:pPr>
              <a:buFont typeface="Wingdings" panose="05000000000000000000" pitchFamily="2" charset="2"/>
              <a:buChar char="Ø"/>
            </a:pPr>
            <a:r>
              <a:rPr lang="en-US" dirty="0"/>
              <a:t>IoT Comm. APIs </a:t>
            </a:r>
          </a:p>
        </p:txBody>
      </p:sp>
      <p:sp>
        <p:nvSpPr>
          <p:cNvPr id="4" name="Slide Number Placeholder 3">
            <a:extLst>
              <a:ext uri="{FF2B5EF4-FFF2-40B4-BE49-F238E27FC236}">
                <a16:creationId xmlns:a16="http://schemas.microsoft.com/office/drawing/2014/main" xmlns="" id="{57A343FD-4C06-4D41-8269-11052739C2B1}"/>
              </a:ext>
            </a:extLst>
          </p:cNvPr>
          <p:cNvSpPr>
            <a:spLocks noGrp="1"/>
          </p:cNvSpPr>
          <p:nvPr>
            <p:ph type="sldNum" sz="quarter" idx="12"/>
          </p:nvPr>
        </p:nvSpPr>
        <p:spPr/>
        <p:txBody>
          <a:bodyPr/>
          <a:lstStyle/>
          <a:p>
            <a:fld id="{312CC964-A50B-4C29-B4E4-2C30BB34CCF3}" type="slidenum">
              <a:rPr lang="en-US" smtClean="0"/>
              <a:t>16</a:t>
            </a:fld>
            <a:endParaRPr lang="en-US"/>
          </a:p>
        </p:txBody>
      </p:sp>
    </p:spTree>
    <p:extLst>
      <p:ext uri="{BB962C8B-B14F-4D97-AF65-F5344CB8AC3E}">
        <p14:creationId xmlns:p14="http://schemas.microsoft.com/office/powerpoint/2010/main" val="220150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3A65FB-9A48-4F57-8B91-9035813C40A1}"/>
              </a:ext>
            </a:extLst>
          </p:cNvPr>
          <p:cNvSpPr>
            <a:spLocks noGrp="1"/>
          </p:cNvSpPr>
          <p:nvPr>
            <p:ph type="title"/>
          </p:nvPr>
        </p:nvSpPr>
        <p:spPr>
          <a:xfrm>
            <a:off x="551705" y="533400"/>
            <a:ext cx="7933314" cy="1671639"/>
          </a:xfrm>
        </p:spPr>
        <p:txBody>
          <a:bodyPr vert="horz" lIns="91440" tIns="45720" rIns="91440" bIns="45720" rtlCol="0" anchor="ctr">
            <a:normAutofit/>
          </a:bodyPr>
          <a:lstStyle/>
          <a:p>
            <a:r>
              <a:rPr lang="en-US" b="1" i="0" dirty="0"/>
              <a:t>IoT Functional Blocks</a:t>
            </a:r>
            <a:r>
              <a:rPr lang="en-US" dirty="0"/>
              <a:t>:</a:t>
            </a:r>
          </a:p>
        </p:txBody>
      </p:sp>
      <p:sp>
        <p:nvSpPr>
          <p:cNvPr id="4" name="Slide Number Placeholder 3">
            <a:extLst>
              <a:ext uri="{FF2B5EF4-FFF2-40B4-BE49-F238E27FC236}">
                <a16:creationId xmlns:a16="http://schemas.microsoft.com/office/drawing/2014/main" xmlns="" id="{B3C2A855-1D33-4F91-8F8D-A4C9979F662A}"/>
              </a:ext>
            </a:extLst>
          </p:cNvPr>
          <p:cNvSpPr>
            <a:spLocks noGrp="1"/>
          </p:cNvSpPr>
          <p:nvPr>
            <p:ph type="sldNum" sz="quarter" idx="12"/>
          </p:nvPr>
        </p:nvSpPr>
        <p:spPr/>
        <p:txBody>
          <a:bodyPr vert="horz" lIns="91440" tIns="45720" rIns="91440" bIns="45720" rtlCol="0" anchor="ctr">
            <a:normAutofit/>
          </a:bodyPr>
          <a:lstStyle/>
          <a:p>
            <a:pPr>
              <a:spcAft>
                <a:spcPts val="600"/>
              </a:spcAft>
            </a:pPr>
            <a:fld id="{312CC964-A50B-4C29-B4E4-2C30BB34CCF3}" type="slidenum">
              <a:rPr lang="en-US" smtClean="0"/>
              <a:pPr>
                <a:spcAft>
                  <a:spcPts val="600"/>
                </a:spcAft>
              </a:pPr>
              <a:t>17</a:t>
            </a:fld>
            <a:endParaRPr lang="en-US"/>
          </a:p>
        </p:txBody>
      </p:sp>
      <p:sp>
        <p:nvSpPr>
          <p:cNvPr id="6" name="Rectangle 5">
            <a:extLst>
              <a:ext uri="{FF2B5EF4-FFF2-40B4-BE49-F238E27FC236}">
                <a16:creationId xmlns:a16="http://schemas.microsoft.com/office/drawing/2014/main" xmlns="" id="{5A5B0D90-D2E3-4EF6-AC48-94000DD591CD}"/>
              </a:ext>
            </a:extLst>
          </p:cNvPr>
          <p:cNvSpPr/>
          <p:nvPr/>
        </p:nvSpPr>
        <p:spPr>
          <a:xfrm>
            <a:off x="139837" y="2387919"/>
            <a:ext cx="4405314" cy="1882688"/>
          </a:xfrm>
          <a:prstGeom prst="rect">
            <a:avLst/>
          </a:prstGeom>
        </p:spPr>
        <p:txBody>
          <a:bodyPr vert="horz" lIns="91440" tIns="45720" rIns="91440" bIns="45720" rtlCol="0">
            <a:normAutofit/>
          </a:bodyPr>
          <a:lstStyle/>
          <a:p>
            <a:pPr indent="-228600" algn="just">
              <a:spcAft>
                <a:spcPts val="600"/>
              </a:spcAft>
              <a:buSzPct val="80000"/>
              <a:buFont typeface="Arial" panose="020B0604020202020204" pitchFamily="34" charset="0"/>
              <a:buChar char="•"/>
            </a:pPr>
            <a:endParaRPr lang="en-US" sz="2000" dirty="0">
              <a:solidFill>
                <a:schemeClr val="tx2"/>
              </a:solidFill>
            </a:endParaRPr>
          </a:p>
          <a:p>
            <a:pPr indent="-228600" algn="just">
              <a:spcAft>
                <a:spcPts val="600"/>
              </a:spcAft>
              <a:buSzPct val="80000"/>
              <a:buFont typeface="Arial" panose="020B0604020202020204" pitchFamily="34" charset="0"/>
              <a:buChar char="•"/>
            </a:pPr>
            <a:r>
              <a:rPr lang="en-US" sz="2000" dirty="0">
                <a:solidFill>
                  <a:schemeClr val="tx2"/>
                </a:solidFill>
              </a:rPr>
              <a:t>Provide the system the capabilities for identification, sensing, actuation, communication and management. </a:t>
            </a:r>
          </a:p>
        </p:txBody>
      </p:sp>
      <p:pic>
        <p:nvPicPr>
          <p:cNvPr id="5" name="Picture 4">
            <a:extLst>
              <a:ext uri="{FF2B5EF4-FFF2-40B4-BE49-F238E27FC236}">
                <a16:creationId xmlns:a16="http://schemas.microsoft.com/office/drawing/2014/main" xmlns="" id="{A6E03502-65F2-4738-8445-11BBB732E4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8772" y="1843455"/>
            <a:ext cx="6890275" cy="3669071"/>
          </a:xfrm>
          <a:prstGeom prst="rect">
            <a:avLst/>
          </a:prstGeom>
        </p:spPr>
      </p:pic>
    </p:spTree>
    <p:extLst>
      <p:ext uri="{BB962C8B-B14F-4D97-AF65-F5344CB8AC3E}">
        <p14:creationId xmlns:p14="http://schemas.microsoft.com/office/powerpoint/2010/main" val="2270677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5FCEF76-F846-40C4-BED1-3C4E9B7AD70F}"/>
              </a:ext>
            </a:extLst>
          </p:cNvPr>
          <p:cNvSpPr>
            <a:spLocks noGrp="1"/>
          </p:cNvSpPr>
          <p:nvPr>
            <p:ph idx="1"/>
          </p:nvPr>
        </p:nvSpPr>
        <p:spPr>
          <a:xfrm>
            <a:off x="1012371" y="1993241"/>
            <a:ext cx="9906000" cy="4320473"/>
          </a:xfrm>
        </p:spPr>
        <p:txBody>
          <a:bodyPr>
            <a:normAutofit/>
          </a:bodyPr>
          <a:lstStyle/>
          <a:p>
            <a:endParaRPr lang="en-US" dirty="0"/>
          </a:p>
          <a:p>
            <a:r>
              <a:rPr lang="en-GB" b="1" dirty="0"/>
              <a:t>Device: </a:t>
            </a:r>
            <a:r>
              <a:rPr lang="en-GB" dirty="0"/>
              <a:t>An IoT system comprises of devices that provide sensing, actuation, monitoring and control functions. </a:t>
            </a:r>
          </a:p>
          <a:p>
            <a:r>
              <a:rPr lang="en-US" b="1" dirty="0"/>
              <a:t>Communication: </a:t>
            </a:r>
            <a:r>
              <a:rPr lang="en-US" dirty="0"/>
              <a:t>handles the communication for IoT system. </a:t>
            </a:r>
          </a:p>
          <a:p>
            <a:r>
              <a:rPr lang="en-GB" b="1" dirty="0"/>
              <a:t>Services: </a:t>
            </a:r>
            <a:r>
              <a:rPr lang="en-GB" dirty="0"/>
              <a:t>for device monitoring, device control services, data publishing services and services for device  discovery. </a:t>
            </a:r>
          </a:p>
          <a:p>
            <a:r>
              <a:rPr lang="en-GB" b="1" dirty="0"/>
              <a:t>Management: </a:t>
            </a:r>
            <a:r>
              <a:rPr lang="en-GB" dirty="0"/>
              <a:t>Provides various functions to govern the IoT system. </a:t>
            </a:r>
          </a:p>
          <a:p>
            <a:r>
              <a:rPr lang="en-GB" b="1" dirty="0"/>
              <a:t>Security: </a:t>
            </a:r>
            <a:r>
              <a:rPr lang="en-GB" dirty="0"/>
              <a:t>Secures IoT system and priority functions such as authentication, authorization, message and context integrity and data security. </a:t>
            </a:r>
          </a:p>
          <a:p>
            <a:r>
              <a:rPr lang="en-GB" b="1" dirty="0"/>
              <a:t>Application: </a:t>
            </a:r>
            <a:r>
              <a:rPr lang="en-GB" dirty="0"/>
              <a:t>IoT application provide an interface that the users can use to control and monitor various aspects of IoT system. </a:t>
            </a:r>
          </a:p>
          <a:p>
            <a:endParaRPr lang="en-US" dirty="0"/>
          </a:p>
        </p:txBody>
      </p:sp>
      <p:sp>
        <p:nvSpPr>
          <p:cNvPr id="4" name="Slide Number Placeholder 3">
            <a:extLst>
              <a:ext uri="{FF2B5EF4-FFF2-40B4-BE49-F238E27FC236}">
                <a16:creationId xmlns:a16="http://schemas.microsoft.com/office/drawing/2014/main" xmlns="" id="{AFA82F7A-D804-4B06-96BF-656803520C84}"/>
              </a:ext>
            </a:extLst>
          </p:cNvPr>
          <p:cNvSpPr>
            <a:spLocks noGrp="1"/>
          </p:cNvSpPr>
          <p:nvPr>
            <p:ph type="sldNum" sz="quarter" idx="12"/>
          </p:nvPr>
        </p:nvSpPr>
        <p:spPr/>
        <p:txBody>
          <a:bodyPr/>
          <a:lstStyle/>
          <a:p>
            <a:fld id="{312CC964-A50B-4C29-B4E4-2C30BB34CCF3}" type="slidenum">
              <a:rPr lang="en-US" smtClean="0"/>
              <a:t>18</a:t>
            </a:fld>
            <a:endParaRPr lang="en-US"/>
          </a:p>
        </p:txBody>
      </p:sp>
    </p:spTree>
    <p:extLst>
      <p:ext uri="{BB962C8B-B14F-4D97-AF65-F5344CB8AC3E}">
        <p14:creationId xmlns:p14="http://schemas.microsoft.com/office/powerpoint/2010/main" val="212510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91165-DDEB-47F5-BC0B-E8A30F6B8EEC}"/>
              </a:ext>
            </a:extLst>
          </p:cNvPr>
          <p:cNvSpPr>
            <a:spLocks noGrp="1"/>
          </p:cNvSpPr>
          <p:nvPr>
            <p:ph type="title"/>
          </p:nvPr>
        </p:nvSpPr>
        <p:spPr/>
        <p:txBody>
          <a:bodyPr/>
          <a:lstStyle/>
          <a:p>
            <a:r>
              <a:rPr lang="en-US" b="1" i="0" dirty="0"/>
              <a:t>IoT Communication Models:</a:t>
            </a:r>
          </a:p>
        </p:txBody>
      </p:sp>
      <p:sp>
        <p:nvSpPr>
          <p:cNvPr id="3" name="Content Placeholder 2">
            <a:extLst>
              <a:ext uri="{FF2B5EF4-FFF2-40B4-BE49-F238E27FC236}">
                <a16:creationId xmlns:a16="http://schemas.microsoft.com/office/drawing/2014/main" xmlns="" id="{8060AE53-C2F4-4C3E-9D86-474107B10660}"/>
              </a:ext>
            </a:extLst>
          </p:cNvPr>
          <p:cNvSpPr>
            <a:spLocks noGrp="1"/>
          </p:cNvSpPr>
          <p:nvPr>
            <p:ph idx="1"/>
          </p:nvPr>
        </p:nvSpPr>
        <p:spPr/>
        <p:txBody>
          <a:bodyPr/>
          <a:lstStyle/>
          <a:p>
            <a:r>
              <a:rPr lang="en-US" b="1" dirty="0"/>
              <a:t>Request-Response Model: </a:t>
            </a:r>
            <a:endParaRPr lang="en-US" dirty="0"/>
          </a:p>
        </p:txBody>
      </p:sp>
      <p:sp>
        <p:nvSpPr>
          <p:cNvPr id="4" name="Slide Number Placeholder 3">
            <a:extLst>
              <a:ext uri="{FF2B5EF4-FFF2-40B4-BE49-F238E27FC236}">
                <a16:creationId xmlns:a16="http://schemas.microsoft.com/office/drawing/2014/main" xmlns="" id="{5512F3A8-29A7-43AB-A5A3-7155BF9ADCEA}"/>
              </a:ext>
            </a:extLst>
          </p:cNvPr>
          <p:cNvSpPr>
            <a:spLocks noGrp="1"/>
          </p:cNvSpPr>
          <p:nvPr>
            <p:ph type="sldNum" sz="quarter" idx="12"/>
          </p:nvPr>
        </p:nvSpPr>
        <p:spPr/>
        <p:txBody>
          <a:bodyPr/>
          <a:lstStyle/>
          <a:p>
            <a:fld id="{312CC964-A50B-4C29-B4E4-2C30BB34CCF3}" type="slidenum">
              <a:rPr lang="en-US" smtClean="0"/>
              <a:t>19</a:t>
            </a:fld>
            <a:endParaRPr lang="en-US"/>
          </a:p>
        </p:txBody>
      </p:sp>
      <p:pic>
        <p:nvPicPr>
          <p:cNvPr id="5" name="Picture 4">
            <a:extLst>
              <a:ext uri="{FF2B5EF4-FFF2-40B4-BE49-F238E27FC236}">
                <a16:creationId xmlns:a16="http://schemas.microsoft.com/office/drawing/2014/main" xmlns="" id="{D4A7A102-BAF6-4A68-B3C2-FBB649C1BD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5011" y="3052571"/>
            <a:ext cx="7276846" cy="3213153"/>
          </a:xfrm>
          <a:prstGeom prst="rect">
            <a:avLst/>
          </a:prstGeom>
        </p:spPr>
      </p:pic>
      <p:sp>
        <p:nvSpPr>
          <p:cNvPr id="6" name="Rectangle 5">
            <a:extLst>
              <a:ext uri="{FF2B5EF4-FFF2-40B4-BE49-F238E27FC236}">
                <a16:creationId xmlns:a16="http://schemas.microsoft.com/office/drawing/2014/main" xmlns="" id="{86AC4F02-AF41-4D98-A5A0-696F54C15AF9}"/>
              </a:ext>
            </a:extLst>
          </p:cNvPr>
          <p:cNvSpPr/>
          <p:nvPr/>
        </p:nvSpPr>
        <p:spPr>
          <a:xfrm>
            <a:off x="4595949" y="1635135"/>
            <a:ext cx="6291942" cy="1323439"/>
          </a:xfrm>
          <a:prstGeom prst="rect">
            <a:avLst/>
          </a:prstGeom>
        </p:spPr>
        <p:txBody>
          <a:bodyPr wrap="square">
            <a:spAutoFit/>
          </a:bodyPr>
          <a:lstStyle/>
          <a:p>
            <a:pPr algn="just"/>
            <a:r>
              <a:rPr lang="en-GB" sz="2000" dirty="0">
                <a:solidFill>
                  <a:srgbClr val="000000"/>
                </a:solidFill>
                <a:latin typeface="Times New Roman" panose="02020603050405020304" pitchFamily="18" charset="0"/>
              </a:rPr>
              <a:t>In which the client sends request to the server and the server replies to requests. Is a stateless communication model and each request-response pair is independent of others. </a:t>
            </a:r>
            <a:endParaRPr lang="en-US" sz="2000" dirty="0"/>
          </a:p>
        </p:txBody>
      </p:sp>
    </p:spTree>
    <p:extLst>
      <p:ext uri="{BB962C8B-B14F-4D97-AF65-F5344CB8AC3E}">
        <p14:creationId xmlns:p14="http://schemas.microsoft.com/office/powerpoint/2010/main" val="143578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FC066-6F76-49F0-8D0C-EB0AC4DEE5CE}"/>
              </a:ext>
            </a:extLst>
          </p:cNvPr>
          <p:cNvSpPr>
            <a:spLocks noGrp="1"/>
          </p:cNvSpPr>
          <p:nvPr>
            <p:ph type="title"/>
          </p:nvPr>
        </p:nvSpPr>
        <p:spPr/>
        <p:txBody>
          <a:bodyPr/>
          <a:lstStyle/>
          <a:p>
            <a:r>
              <a:rPr lang="en-US" b="1" i="0" dirty="0"/>
              <a:t>IoT Enabling Technologies</a:t>
            </a:r>
          </a:p>
        </p:txBody>
      </p:sp>
      <p:sp>
        <p:nvSpPr>
          <p:cNvPr id="3" name="Content Placeholder 2">
            <a:extLst>
              <a:ext uri="{FF2B5EF4-FFF2-40B4-BE49-F238E27FC236}">
                <a16:creationId xmlns:a16="http://schemas.microsoft.com/office/drawing/2014/main" xmlns="" id="{55AEAA1B-48C8-4FA2-BA32-EDE776667BAD}"/>
              </a:ext>
            </a:extLst>
          </p:cNvPr>
          <p:cNvSpPr>
            <a:spLocks noGrp="1"/>
          </p:cNvSpPr>
          <p:nvPr>
            <p:ph idx="1"/>
          </p:nvPr>
        </p:nvSpPr>
        <p:spPr/>
        <p:txBody>
          <a:bodyPr>
            <a:normAutofit/>
          </a:bodyPr>
          <a:lstStyle/>
          <a:p>
            <a:pPr marL="0" indent="0" algn="just">
              <a:buNone/>
            </a:pPr>
            <a:r>
              <a:rPr lang="en-GB" b="1" dirty="0"/>
              <a:t>Wireless Sensor Network(WSN): </a:t>
            </a:r>
          </a:p>
          <a:p>
            <a:pPr algn="just">
              <a:buFont typeface="Wingdings" panose="05000000000000000000" pitchFamily="2" charset="2"/>
              <a:buChar char="§"/>
            </a:pPr>
            <a:r>
              <a:rPr lang="en-GB" dirty="0"/>
              <a:t>  Comprises distributed devices with sensors that are used to monitor the environmental and physical conditions.</a:t>
            </a:r>
          </a:p>
          <a:p>
            <a:pPr algn="just">
              <a:buFont typeface="Wingdings" panose="05000000000000000000" pitchFamily="2" charset="2"/>
              <a:buChar char="§"/>
            </a:pPr>
            <a:r>
              <a:rPr lang="en-GB" dirty="0"/>
              <a:t>  Examples :</a:t>
            </a:r>
          </a:p>
          <a:p>
            <a:pPr lvl="2" algn="just">
              <a:buFont typeface="Arial" panose="020B0604020202020204" pitchFamily="34" charset="0"/>
              <a:buChar char="•"/>
            </a:pPr>
            <a:r>
              <a:rPr lang="en-GB" sz="2000" dirty="0"/>
              <a:t> Weather Monitoring System: in which nodes collect temperature, humidity, and other data, which is aggregated and </a:t>
            </a:r>
            <a:r>
              <a:rPr lang="en-GB" sz="2000" dirty="0" err="1"/>
              <a:t>analyzed</a:t>
            </a:r>
            <a:r>
              <a:rPr lang="en-GB" sz="2000" dirty="0"/>
              <a:t>.</a:t>
            </a:r>
          </a:p>
          <a:p>
            <a:pPr lvl="2" algn="just">
              <a:buFont typeface="Arial" panose="020B0604020202020204" pitchFamily="34" charset="0"/>
              <a:buChar char="•"/>
            </a:pPr>
            <a:r>
              <a:rPr lang="en-GB" sz="2000" dirty="0"/>
              <a:t>Indoor air quality monitoring systems: collect data on the indoor air quality and concentration of various gases.</a:t>
            </a:r>
          </a:p>
          <a:p>
            <a:pPr lvl="2" algn="just">
              <a:buFont typeface="Arial" panose="020B0604020202020204" pitchFamily="34" charset="0"/>
              <a:buChar char="•"/>
            </a:pPr>
            <a:r>
              <a:rPr lang="en-GB" sz="2000" dirty="0"/>
              <a:t>Soil Moisture Monitoring Systems: to monitor soil moisture at various locations.</a:t>
            </a:r>
          </a:p>
          <a:p>
            <a:pPr lvl="2" algn="just">
              <a:buFont typeface="Arial" panose="020B0604020202020204" pitchFamily="34" charset="0"/>
              <a:buChar char="•"/>
            </a:pPr>
            <a:r>
              <a:rPr lang="en-GB" sz="2000" dirty="0"/>
              <a:t>Surveillance Systems: use WSNs for collecting surveillance data(motion data detection).</a:t>
            </a:r>
          </a:p>
          <a:p>
            <a:pPr lvl="2" algn="just">
              <a:buFont typeface="Arial" panose="020B0604020202020204" pitchFamily="34" charset="0"/>
              <a:buChar char="•"/>
            </a:pPr>
            <a:r>
              <a:rPr lang="en-GB" sz="2000" dirty="0"/>
              <a:t>Smart Grids: use WSNs for monitoring grids at various points.</a:t>
            </a:r>
            <a:endParaRPr lang="en-US" sz="2000" dirty="0"/>
          </a:p>
        </p:txBody>
      </p:sp>
      <p:sp>
        <p:nvSpPr>
          <p:cNvPr id="4" name="Slide Number Placeholder 3">
            <a:extLst>
              <a:ext uri="{FF2B5EF4-FFF2-40B4-BE49-F238E27FC236}">
                <a16:creationId xmlns:a16="http://schemas.microsoft.com/office/drawing/2014/main" xmlns="" id="{DA5D5860-6D06-47B6-BB0D-E38169CEB4EE}"/>
              </a:ext>
            </a:extLst>
          </p:cNvPr>
          <p:cNvSpPr>
            <a:spLocks noGrp="1"/>
          </p:cNvSpPr>
          <p:nvPr>
            <p:ph type="sldNum" sz="quarter" idx="12"/>
          </p:nvPr>
        </p:nvSpPr>
        <p:spPr/>
        <p:txBody>
          <a:bodyPr/>
          <a:lstStyle/>
          <a:p>
            <a:fld id="{312CC964-A50B-4C29-B4E4-2C30BB34CCF3}" type="slidenum">
              <a:rPr lang="en-US" smtClean="0"/>
              <a:t>2</a:t>
            </a:fld>
            <a:endParaRPr lang="en-US"/>
          </a:p>
        </p:txBody>
      </p:sp>
    </p:spTree>
    <p:extLst>
      <p:ext uri="{BB962C8B-B14F-4D97-AF65-F5344CB8AC3E}">
        <p14:creationId xmlns:p14="http://schemas.microsoft.com/office/powerpoint/2010/main" val="26243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91165-DDEB-47F5-BC0B-E8A30F6B8EEC}"/>
              </a:ext>
            </a:extLst>
          </p:cNvPr>
          <p:cNvSpPr>
            <a:spLocks noGrp="1"/>
          </p:cNvSpPr>
          <p:nvPr>
            <p:ph type="title"/>
          </p:nvPr>
        </p:nvSpPr>
        <p:spPr/>
        <p:txBody>
          <a:bodyPr/>
          <a:lstStyle/>
          <a:p>
            <a:r>
              <a:rPr lang="en-US" b="1" i="0" dirty="0"/>
              <a:t>IoT Communication Models:</a:t>
            </a:r>
          </a:p>
        </p:txBody>
      </p:sp>
      <p:sp>
        <p:nvSpPr>
          <p:cNvPr id="3" name="Content Placeholder 2">
            <a:extLst>
              <a:ext uri="{FF2B5EF4-FFF2-40B4-BE49-F238E27FC236}">
                <a16:creationId xmlns:a16="http://schemas.microsoft.com/office/drawing/2014/main" xmlns="" id="{8060AE53-C2F4-4C3E-9D86-474107B10660}"/>
              </a:ext>
            </a:extLst>
          </p:cNvPr>
          <p:cNvSpPr>
            <a:spLocks noGrp="1"/>
          </p:cNvSpPr>
          <p:nvPr>
            <p:ph idx="1"/>
          </p:nvPr>
        </p:nvSpPr>
        <p:spPr/>
        <p:txBody>
          <a:bodyPr/>
          <a:lstStyle/>
          <a:p>
            <a:r>
              <a:rPr lang="en-US" b="1" dirty="0"/>
              <a:t>Publish-</a:t>
            </a:r>
            <a:r>
              <a:rPr lang="en-US" b="1" dirty="0" err="1"/>
              <a:t>Subscibe</a:t>
            </a:r>
            <a:r>
              <a:rPr lang="en-US" b="1" dirty="0"/>
              <a:t> Model:</a:t>
            </a:r>
            <a:endParaRPr lang="en-US" dirty="0"/>
          </a:p>
        </p:txBody>
      </p:sp>
      <p:sp>
        <p:nvSpPr>
          <p:cNvPr id="4" name="Slide Number Placeholder 3">
            <a:extLst>
              <a:ext uri="{FF2B5EF4-FFF2-40B4-BE49-F238E27FC236}">
                <a16:creationId xmlns:a16="http://schemas.microsoft.com/office/drawing/2014/main" xmlns="" id="{5512F3A8-29A7-43AB-A5A3-7155BF9ADCEA}"/>
              </a:ext>
            </a:extLst>
          </p:cNvPr>
          <p:cNvSpPr>
            <a:spLocks noGrp="1"/>
          </p:cNvSpPr>
          <p:nvPr>
            <p:ph type="sldNum" sz="quarter" idx="12"/>
          </p:nvPr>
        </p:nvSpPr>
        <p:spPr/>
        <p:txBody>
          <a:bodyPr/>
          <a:lstStyle/>
          <a:p>
            <a:fld id="{312CC964-A50B-4C29-B4E4-2C30BB34CCF3}" type="slidenum">
              <a:rPr lang="en-US" smtClean="0"/>
              <a:t>20</a:t>
            </a:fld>
            <a:endParaRPr lang="en-US"/>
          </a:p>
        </p:txBody>
      </p:sp>
      <p:sp>
        <p:nvSpPr>
          <p:cNvPr id="6" name="Rectangle 5">
            <a:extLst>
              <a:ext uri="{FF2B5EF4-FFF2-40B4-BE49-F238E27FC236}">
                <a16:creationId xmlns:a16="http://schemas.microsoft.com/office/drawing/2014/main" xmlns="" id="{86AC4F02-AF41-4D98-A5A0-696F54C15AF9}"/>
              </a:ext>
            </a:extLst>
          </p:cNvPr>
          <p:cNvSpPr/>
          <p:nvPr/>
        </p:nvSpPr>
        <p:spPr>
          <a:xfrm>
            <a:off x="4595949" y="1635135"/>
            <a:ext cx="7297782" cy="1938992"/>
          </a:xfrm>
          <a:prstGeom prst="rect">
            <a:avLst/>
          </a:prstGeom>
        </p:spPr>
        <p:txBody>
          <a:bodyPr wrap="square">
            <a:spAutoFit/>
          </a:bodyPr>
          <a:lstStyle/>
          <a:p>
            <a:pPr algn="just"/>
            <a:r>
              <a:rPr lang="en-GB" sz="2000" dirty="0">
                <a:solidFill>
                  <a:srgbClr val="000000"/>
                </a:solidFill>
                <a:latin typeface="Times New Roman" panose="02020603050405020304" pitchFamily="18" charset="0"/>
              </a:rPr>
              <a:t>Involves publishers, brokers and consumers. Publishers are source of data. Publishers send data to the topics which are managed by the broker. Publishers are not aware of the consumers. Consumers subscribe to the topics which are managed by the broker. When the broker receives data for a topic from the publisher, it sends the data to all the subscribed consumers. </a:t>
            </a:r>
            <a:endParaRPr lang="en-US" sz="2000" dirty="0"/>
          </a:p>
        </p:txBody>
      </p:sp>
      <p:pic>
        <p:nvPicPr>
          <p:cNvPr id="7" name="Picture 6">
            <a:extLst>
              <a:ext uri="{FF2B5EF4-FFF2-40B4-BE49-F238E27FC236}">
                <a16:creationId xmlns:a16="http://schemas.microsoft.com/office/drawing/2014/main" xmlns="" id="{25EE01CB-6103-4A29-BD04-59EBAB1F9C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41417" y="3579757"/>
            <a:ext cx="7152711" cy="3184246"/>
          </a:xfrm>
          <a:prstGeom prst="rect">
            <a:avLst/>
          </a:prstGeom>
        </p:spPr>
      </p:pic>
    </p:spTree>
    <p:extLst>
      <p:ext uri="{BB962C8B-B14F-4D97-AF65-F5344CB8AC3E}">
        <p14:creationId xmlns:p14="http://schemas.microsoft.com/office/powerpoint/2010/main" val="176456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91165-DDEB-47F5-BC0B-E8A30F6B8EEC}"/>
              </a:ext>
            </a:extLst>
          </p:cNvPr>
          <p:cNvSpPr>
            <a:spLocks noGrp="1"/>
          </p:cNvSpPr>
          <p:nvPr>
            <p:ph type="title"/>
          </p:nvPr>
        </p:nvSpPr>
        <p:spPr/>
        <p:txBody>
          <a:bodyPr/>
          <a:lstStyle/>
          <a:p>
            <a:r>
              <a:rPr lang="en-US" b="1" i="0" dirty="0"/>
              <a:t>IoT Communication Models:</a:t>
            </a:r>
          </a:p>
        </p:txBody>
      </p:sp>
      <p:sp>
        <p:nvSpPr>
          <p:cNvPr id="3" name="Content Placeholder 2">
            <a:extLst>
              <a:ext uri="{FF2B5EF4-FFF2-40B4-BE49-F238E27FC236}">
                <a16:creationId xmlns:a16="http://schemas.microsoft.com/office/drawing/2014/main" xmlns="" id="{8060AE53-C2F4-4C3E-9D86-474107B10660}"/>
              </a:ext>
            </a:extLst>
          </p:cNvPr>
          <p:cNvSpPr>
            <a:spLocks noGrp="1"/>
          </p:cNvSpPr>
          <p:nvPr>
            <p:ph idx="1"/>
          </p:nvPr>
        </p:nvSpPr>
        <p:spPr/>
        <p:txBody>
          <a:bodyPr/>
          <a:lstStyle/>
          <a:p>
            <a:r>
              <a:rPr lang="en-US" b="1" dirty="0"/>
              <a:t>Push-Pull Model:</a:t>
            </a:r>
            <a:endParaRPr lang="en-US" dirty="0"/>
          </a:p>
        </p:txBody>
      </p:sp>
      <p:sp>
        <p:nvSpPr>
          <p:cNvPr id="4" name="Slide Number Placeholder 3">
            <a:extLst>
              <a:ext uri="{FF2B5EF4-FFF2-40B4-BE49-F238E27FC236}">
                <a16:creationId xmlns:a16="http://schemas.microsoft.com/office/drawing/2014/main" xmlns="" id="{5512F3A8-29A7-43AB-A5A3-7155BF9ADCEA}"/>
              </a:ext>
            </a:extLst>
          </p:cNvPr>
          <p:cNvSpPr>
            <a:spLocks noGrp="1"/>
          </p:cNvSpPr>
          <p:nvPr>
            <p:ph type="sldNum" sz="quarter" idx="12"/>
          </p:nvPr>
        </p:nvSpPr>
        <p:spPr/>
        <p:txBody>
          <a:bodyPr/>
          <a:lstStyle/>
          <a:p>
            <a:fld id="{312CC964-A50B-4C29-B4E4-2C30BB34CCF3}" type="slidenum">
              <a:rPr lang="en-US" smtClean="0"/>
              <a:t>21</a:t>
            </a:fld>
            <a:endParaRPr lang="en-US"/>
          </a:p>
        </p:txBody>
      </p:sp>
      <p:sp>
        <p:nvSpPr>
          <p:cNvPr id="6" name="Rectangle 5">
            <a:extLst>
              <a:ext uri="{FF2B5EF4-FFF2-40B4-BE49-F238E27FC236}">
                <a16:creationId xmlns:a16="http://schemas.microsoft.com/office/drawing/2014/main" xmlns="" id="{86AC4F02-AF41-4D98-A5A0-696F54C15AF9}"/>
              </a:ext>
            </a:extLst>
          </p:cNvPr>
          <p:cNvSpPr/>
          <p:nvPr/>
        </p:nvSpPr>
        <p:spPr>
          <a:xfrm>
            <a:off x="4595949" y="1635135"/>
            <a:ext cx="7297782" cy="1323439"/>
          </a:xfrm>
          <a:prstGeom prst="rect">
            <a:avLst/>
          </a:prstGeom>
        </p:spPr>
        <p:txBody>
          <a:bodyPr wrap="square">
            <a:spAutoFit/>
          </a:bodyPr>
          <a:lstStyle/>
          <a:p>
            <a:pPr algn="just"/>
            <a:r>
              <a:rPr lang="en-GB" sz="2000" dirty="0">
                <a:solidFill>
                  <a:srgbClr val="000000"/>
                </a:solidFill>
                <a:latin typeface="Times New Roman" panose="02020603050405020304" pitchFamily="18" charset="0"/>
              </a:rPr>
              <a:t>in which data producers push data to queues and consumers pull data from the queues. Producers do not need to aware of the consumers. Queues help in decoupling the message between the producers and consumers.</a:t>
            </a:r>
            <a:endParaRPr lang="en-US" sz="2000" dirty="0"/>
          </a:p>
        </p:txBody>
      </p:sp>
      <p:pic>
        <p:nvPicPr>
          <p:cNvPr id="5" name="Picture 4">
            <a:extLst>
              <a:ext uri="{FF2B5EF4-FFF2-40B4-BE49-F238E27FC236}">
                <a16:creationId xmlns:a16="http://schemas.microsoft.com/office/drawing/2014/main" xmlns="" id="{40B11394-6C23-4322-A4E3-903485238C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8920" y="3017291"/>
            <a:ext cx="5989320" cy="3488516"/>
          </a:xfrm>
          <a:prstGeom prst="rect">
            <a:avLst/>
          </a:prstGeom>
        </p:spPr>
      </p:pic>
    </p:spTree>
    <p:extLst>
      <p:ext uri="{BB962C8B-B14F-4D97-AF65-F5344CB8AC3E}">
        <p14:creationId xmlns:p14="http://schemas.microsoft.com/office/powerpoint/2010/main" val="404170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91165-DDEB-47F5-BC0B-E8A30F6B8EEC}"/>
              </a:ext>
            </a:extLst>
          </p:cNvPr>
          <p:cNvSpPr>
            <a:spLocks noGrp="1"/>
          </p:cNvSpPr>
          <p:nvPr>
            <p:ph type="title"/>
          </p:nvPr>
        </p:nvSpPr>
        <p:spPr/>
        <p:txBody>
          <a:bodyPr/>
          <a:lstStyle/>
          <a:p>
            <a:r>
              <a:rPr lang="en-US" b="1" i="0" dirty="0"/>
              <a:t>IoT Communication Models:</a:t>
            </a:r>
          </a:p>
        </p:txBody>
      </p:sp>
      <p:sp>
        <p:nvSpPr>
          <p:cNvPr id="3" name="Content Placeholder 2">
            <a:extLst>
              <a:ext uri="{FF2B5EF4-FFF2-40B4-BE49-F238E27FC236}">
                <a16:creationId xmlns:a16="http://schemas.microsoft.com/office/drawing/2014/main" xmlns="" id="{8060AE53-C2F4-4C3E-9D86-474107B10660}"/>
              </a:ext>
            </a:extLst>
          </p:cNvPr>
          <p:cNvSpPr>
            <a:spLocks noGrp="1"/>
          </p:cNvSpPr>
          <p:nvPr>
            <p:ph idx="1"/>
          </p:nvPr>
        </p:nvSpPr>
        <p:spPr/>
        <p:txBody>
          <a:bodyPr/>
          <a:lstStyle/>
          <a:p>
            <a:r>
              <a:rPr lang="en-US" b="1" dirty="0"/>
              <a:t>Exclusive Pair:</a:t>
            </a:r>
            <a:endParaRPr lang="en-US" dirty="0"/>
          </a:p>
        </p:txBody>
      </p:sp>
      <p:sp>
        <p:nvSpPr>
          <p:cNvPr id="4" name="Slide Number Placeholder 3">
            <a:extLst>
              <a:ext uri="{FF2B5EF4-FFF2-40B4-BE49-F238E27FC236}">
                <a16:creationId xmlns:a16="http://schemas.microsoft.com/office/drawing/2014/main" xmlns="" id="{5512F3A8-29A7-43AB-A5A3-7155BF9ADCEA}"/>
              </a:ext>
            </a:extLst>
          </p:cNvPr>
          <p:cNvSpPr>
            <a:spLocks noGrp="1"/>
          </p:cNvSpPr>
          <p:nvPr>
            <p:ph type="sldNum" sz="quarter" idx="12"/>
          </p:nvPr>
        </p:nvSpPr>
        <p:spPr/>
        <p:txBody>
          <a:bodyPr/>
          <a:lstStyle/>
          <a:p>
            <a:fld id="{312CC964-A50B-4C29-B4E4-2C30BB34CCF3}" type="slidenum">
              <a:rPr lang="en-US" smtClean="0"/>
              <a:t>22</a:t>
            </a:fld>
            <a:endParaRPr lang="en-US"/>
          </a:p>
        </p:txBody>
      </p:sp>
      <p:sp>
        <p:nvSpPr>
          <p:cNvPr id="6" name="Rectangle 5">
            <a:extLst>
              <a:ext uri="{FF2B5EF4-FFF2-40B4-BE49-F238E27FC236}">
                <a16:creationId xmlns:a16="http://schemas.microsoft.com/office/drawing/2014/main" xmlns="" id="{86AC4F02-AF41-4D98-A5A0-696F54C15AF9}"/>
              </a:ext>
            </a:extLst>
          </p:cNvPr>
          <p:cNvSpPr/>
          <p:nvPr/>
        </p:nvSpPr>
        <p:spPr>
          <a:xfrm>
            <a:off x="3193869" y="1635135"/>
            <a:ext cx="8699862" cy="1323439"/>
          </a:xfrm>
          <a:prstGeom prst="rect">
            <a:avLst/>
          </a:prstGeom>
        </p:spPr>
        <p:txBody>
          <a:bodyPr wrap="square">
            <a:spAutoFit/>
          </a:bodyPr>
          <a:lstStyle/>
          <a:p>
            <a:pPr algn="just"/>
            <a:r>
              <a:rPr lang="en-GB" sz="2000" dirty="0">
                <a:solidFill>
                  <a:srgbClr val="000000"/>
                </a:solidFill>
                <a:latin typeface="Times New Roman" panose="02020603050405020304" pitchFamily="18" charset="0"/>
              </a:rPr>
              <a:t>bi-directional, fully duplex communication model that uses a persistent connection between the client and server. Once connection is set up it remains open until the client send a request to close the connection. Is a stateful communication model and server is aware of all the open connections.</a:t>
            </a:r>
            <a:endParaRPr lang="en-US" sz="2000" dirty="0"/>
          </a:p>
        </p:txBody>
      </p:sp>
      <p:pic>
        <p:nvPicPr>
          <p:cNvPr id="7" name="Picture 6">
            <a:extLst>
              <a:ext uri="{FF2B5EF4-FFF2-40B4-BE49-F238E27FC236}">
                <a16:creationId xmlns:a16="http://schemas.microsoft.com/office/drawing/2014/main" xmlns="" id="{4213E791-1766-42B7-A330-CBA8D015C6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03191" y="3141332"/>
            <a:ext cx="6585618" cy="3074787"/>
          </a:xfrm>
          <a:prstGeom prst="rect">
            <a:avLst/>
          </a:prstGeom>
        </p:spPr>
      </p:pic>
    </p:spTree>
    <p:extLst>
      <p:ext uri="{BB962C8B-B14F-4D97-AF65-F5344CB8AC3E}">
        <p14:creationId xmlns:p14="http://schemas.microsoft.com/office/powerpoint/2010/main" val="3891680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F8B3AF-55E0-4F82-8A76-356715FC6885}"/>
              </a:ext>
            </a:extLst>
          </p:cNvPr>
          <p:cNvSpPr>
            <a:spLocks noGrp="1"/>
          </p:cNvSpPr>
          <p:nvPr>
            <p:ph type="title"/>
          </p:nvPr>
        </p:nvSpPr>
        <p:spPr/>
        <p:txBody>
          <a:bodyPr/>
          <a:lstStyle/>
          <a:p>
            <a:r>
              <a:rPr lang="en-US" b="1" i="0" dirty="0"/>
              <a:t>IoT Communication APIs</a:t>
            </a:r>
          </a:p>
        </p:txBody>
      </p:sp>
      <p:sp>
        <p:nvSpPr>
          <p:cNvPr id="3" name="Content Placeholder 2">
            <a:extLst>
              <a:ext uri="{FF2B5EF4-FFF2-40B4-BE49-F238E27FC236}">
                <a16:creationId xmlns:a16="http://schemas.microsoft.com/office/drawing/2014/main" xmlns="" id="{05E618AE-91DC-4D23-BBB1-D70CD4F03201}"/>
              </a:ext>
            </a:extLst>
          </p:cNvPr>
          <p:cNvSpPr>
            <a:spLocks noGrp="1"/>
          </p:cNvSpPr>
          <p:nvPr>
            <p:ph idx="1"/>
          </p:nvPr>
        </p:nvSpPr>
        <p:spPr/>
        <p:txBody>
          <a:bodyPr/>
          <a:lstStyle/>
          <a:p>
            <a:r>
              <a:rPr lang="en-GB" b="1" dirty="0"/>
              <a:t>REST </a:t>
            </a:r>
            <a:r>
              <a:rPr lang="en-GB" dirty="0"/>
              <a:t>based communication APIs(Request-Response Based Model)</a:t>
            </a:r>
          </a:p>
          <a:p>
            <a:r>
              <a:rPr lang="en-GB" dirty="0"/>
              <a:t>Representational State Transfer(REST) is a set of architectural principles by which we can design web services and web APIs that focus on a system‘s resources and have resource states are addressed and transferred.</a:t>
            </a:r>
          </a:p>
          <a:p>
            <a:r>
              <a:rPr lang="en-GB" b="1" dirty="0"/>
              <a:t>WebSocket</a:t>
            </a:r>
            <a:r>
              <a:rPr lang="en-GB" dirty="0"/>
              <a:t> based Communication APIs(Exclusive Pair Based Model)</a:t>
            </a:r>
          </a:p>
        </p:txBody>
      </p:sp>
      <p:sp>
        <p:nvSpPr>
          <p:cNvPr id="4" name="Slide Number Placeholder 3">
            <a:extLst>
              <a:ext uri="{FF2B5EF4-FFF2-40B4-BE49-F238E27FC236}">
                <a16:creationId xmlns:a16="http://schemas.microsoft.com/office/drawing/2014/main" xmlns="" id="{3F0B5ED9-ED0F-4970-B764-48BB583F2F5A}"/>
              </a:ext>
            </a:extLst>
          </p:cNvPr>
          <p:cNvSpPr>
            <a:spLocks noGrp="1"/>
          </p:cNvSpPr>
          <p:nvPr>
            <p:ph type="sldNum" sz="quarter" idx="12"/>
          </p:nvPr>
        </p:nvSpPr>
        <p:spPr/>
        <p:txBody>
          <a:bodyPr/>
          <a:lstStyle/>
          <a:p>
            <a:fld id="{312CC964-A50B-4C29-B4E4-2C30BB34CCF3}" type="slidenum">
              <a:rPr lang="en-US" smtClean="0"/>
              <a:t>23</a:t>
            </a:fld>
            <a:endParaRPr lang="en-US"/>
          </a:p>
        </p:txBody>
      </p:sp>
    </p:spTree>
    <p:extLst>
      <p:ext uri="{BB962C8B-B14F-4D97-AF65-F5344CB8AC3E}">
        <p14:creationId xmlns:p14="http://schemas.microsoft.com/office/powerpoint/2010/main" val="2857035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4D7992-0B2A-43C8-B3F8-58EE8D05C117}"/>
              </a:ext>
            </a:extLst>
          </p:cNvPr>
          <p:cNvSpPr>
            <a:spLocks noGrp="1"/>
          </p:cNvSpPr>
          <p:nvPr>
            <p:ph idx="1"/>
          </p:nvPr>
        </p:nvSpPr>
        <p:spPr>
          <a:xfrm>
            <a:off x="1143000" y="347370"/>
            <a:ext cx="9906000" cy="5686608"/>
          </a:xfrm>
        </p:spPr>
        <p:txBody>
          <a:bodyPr/>
          <a:lstStyle/>
          <a:p>
            <a:r>
              <a:rPr lang="en-GB" dirty="0"/>
              <a:t>The REST architectural constraints: Fig. shows communication between client server with REST APIs.</a:t>
            </a:r>
            <a:endParaRPr lang="en-US" dirty="0"/>
          </a:p>
          <a:p>
            <a:endParaRPr lang="en-US" dirty="0"/>
          </a:p>
        </p:txBody>
      </p:sp>
      <p:sp>
        <p:nvSpPr>
          <p:cNvPr id="4" name="Slide Number Placeholder 3">
            <a:extLst>
              <a:ext uri="{FF2B5EF4-FFF2-40B4-BE49-F238E27FC236}">
                <a16:creationId xmlns:a16="http://schemas.microsoft.com/office/drawing/2014/main" xmlns="" id="{1A442178-CC87-46E4-830D-2A80C9AF8A30}"/>
              </a:ext>
            </a:extLst>
          </p:cNvPr>
          <p:cNvSpPr>
            <a:spLocks noGrp="1"/>
          </p:cNvSpPr>
          <p:nvPr>
            <p:ph type="sldNum" sz="quarter" idx="12"/>
          </p:nvPr>
        </p:nvSpPr>
        <p:spPr/>
        <p:txBody>
          <a:bodyPr/>
          <a:lstStyle/>
          <a:p>
            <a:fld id="{312CC964-A50B-4C29-B4E4-2C30BB34CCF3}" type="slidenum">
              <a:rPr lang="en-US" smtClean="0"/>
              <a:t>24</a:t>
            </a:fld>
            <a:endParaRPr lang="en-US"/>
          </a:p>
        </p:txBody>
      </p:sp>
      <p:pic>
        <p:nvPicPr>
          <p:cNvPr id="5" name="Picture 4">
            <a:extLst>
              <a:ext uri="{FF2B5EF4-FFF2-40B4-BE49-F238E27FC236}">
                <a16:creationId xmlns:a16="http://schemas.microsoft.com/office/drawing/2014/main" xmlns="" id="{42DD7B70-CD02-461F-8814-DD43790AD1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92087" y="1776549"/>
            <a:ext cx="6422571" cy="3918857"/>
          </a:xfrm>
          <a:prstGeom prst="rect">
            <a:avLst/>
          </a:prstGeom>
        </p:spPr>
      </p:pic>
    </p:spTree>
    <p:extLst>
      <p:ext uri="{BB962C8B-B14F-4D97-AF65-F5344CB8AC3E}">
        <p14:creationId xmlns:p14="http://schemas.microsoft.com/office/powerpoint/2010/main" val="3700503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6E1AF-65DF-47A4-AA21-780B3A10A8E1}"/>
              </a:ext>
            </a:extLst>
          </p:cNvPr>
          <p:cNvSpPr>
            <a:spLocks noGrp="1"/>
          </p:cNvSpPr>
          <p:nvPr>
            <p:ph type="title"/>
          </p:nvPr>
        </p:nvSpPr>
        <p:spPr>
          <a:xfrm>
            <a:off x="1129553" y="33090"/>
            <a:ext cx="12357463" cy="1476375"/>
          </a:xfrm>
        </p:spPr>
        <p:txBody>
          <a:bodyPr>
            <a:normAutofit/>
          </a:bodyPr>
          <a:lstStyle/>
          <a:p>
            <a:r>
              <a:rPr lang="en-GB" b="1" i="0" dirty="0"/>
              <a:t>IoT Levels and Deployment Templates </a:t>
            </a:r>
            <a:endParaRPr lang="en-US" dirty="0"/>
          </a:p>
        </p:txBody>
      </p:sp>
      <p:sp>
        <p:nvSpPr>
          <p:cNvPr id="3" name="Content Placeholder 2">
            <a:extLst>
              <a:ext uri="{FF2B5EF4-FFF2-40B4-BE49-F238E27FC236}">
                <a16:creationId xmlns:a16="http://schemas.microsoft.com/office/drawing/2014/main" xmlns="" id="{9FC56043-EAB8-4E9D-BC60-36C5237742F5}"/>
              </a:ext>
            </a:extLst>
          </p:cNvPr>
          <p:cNvSpPr>
            <a:spLocks noGrp="1"/>
          </p:cNvSpPr>
          <p:nvPr>
            <p:ph idx="1"/>
          </p:nvPr>
        </p:nvSpPr>
        <p:spPr>
          <a:xfrm>
            <a:off x="1129553" y="2114549"/>
            <a:ext cx="4632341" cy="4190331"/>
          </a:xfrm>
        </p:spPr>
        <p:txBody>
          <a:bodyPr>
            <a:normAutofit/>
          </a:bodyPr>
          <a:lstStyle/>
          <a:p>
            <a:pPr algn="just">
              <a:lnSpc>
                <a:spcPct val="90000"/>
              </a:lnSpc>
            </a:pPr>
            <a:r>
              <a:rPr lang="en-GB" b="1" dirty="0"/>
              <a:t>IoT Level 1: </a:t>
            </a:r>
          </a:p>
          <a:p>
            <a:pPr marL="0" indent="0" algn="just">
              <a:lnSpc>
                <a:spcPct val="90000"/>
              </a:lnSpc>
              <a:buNone/>
            </a:pPr>
            <a:r>
              <a:rPr lang="en-GB" dirty="0"/>
              <a:t>System has a single node </a:t>
            </a:r>
            <a:r>
              <a:rPr lang="en-GB" b="1" dirty="0"/>
              <a:t>that performs sensing and/or actuation, stores data, performs analysis and host the application</a:t>
            </a:r>
            <a:r>
              <a:rPr lang="en-GB" dirty="0"/>
              <a:t> as shown in fig. Suitable for </a:t>
            </a:r>
            <a:r>
              <a:rPr lang="en-GB" dirty="0" err="1"/>
              <a:t>modeling</a:t>
            </a:r>
            <a:r>
              <a:rPr lang="en-GB" dirty="0"/>
              <a:t> </a:t>
            </a:r>
            <a:r>
              <a:rPr lang="en-GB" b="1" dirty="0"/>
              <a:t>low cost and low complexity solutions</a:t>
            </a:r>
            <a:r>
              <a:rPr lang="en-GB" dirty="0"/>
              <a:t> where the data involved is not big and analysis requirement are not computationally intensive. An e.g., of IoT Level1 is Home automation.</a:t>
            </a:r>
            <a:endParaRPr lang="en-US" dirty="0"/>
          </a:p>
        </p:txBody>
      </p:sp>
      <p:sp>
        <p:nvSpPr>
          <p:cNvPr id="4" name="Slide Number Placeholder 3">
            <a:extLst>
              <a:ext uri="{FF2B5EF4-FFF2-40B4-BE49-F238E27FC236}">
                <a16:creationId xmlns:a16="http://schemas.microsoft.com/office/drawing/2014/main" xmlns="" id="{C6D24893-DFD8-4643-A1CC-4F036DC6DB01}"/>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25</a:t>
            </a:fld>
            <a:endParaRPr lang="en-US"/>
          </a:p>
        </p:txBody>
      </p:sp>
      <p:pic>
        <p:nvPicPr>
          <p:cNvPr id="6" name="Picture 5">
            <a:extLst>
              <a:ext uri="{FF2B5EF4-FFF2-40B4-BE49-F238E27FC236}">
                <a16:creationId xmlns:a16="http://schemas.microsoft.com/office/drawing/2014/main" xmlns="" id="{581F381E-1AEB-3991-68C7-3F78C52AC4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6297" y="2114549"/>
            <a:ext cx="5579490" cy="3407099"/>
          </a:xfrm>
          <a:prstGeom prst="rect">
            <a:avLst/>
          </a:prstGeom>
        </p:spPr>
      </p:pic>
    </p:spTree>
    <p:extLst>
      <p:ext uri="{BB962C8B-B14F-4D97-AF65-F5344CB8AC3E}">
        <p14:creationId xmlns:p14="http://schemas.microsoft.com/office/powerpoint/2010/main" val="385850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6E1AF-65DF-47A4-AA21-780B3A10A8E1}"/>
              </a:ext>
            </a:extLst>
          </p:cNvPr>
          <p:cNvSpPr>
            <a:spLocks noGrp="1"/>
          </p:cNvSpPr>
          <p:nvPr>
            <p:ph type="title"/>
          </p:nvPr>
        </p:nvSpPr>
        <p:spPr>
          <a:xfrm>
            <a:off x="990600" y="81446"/>
            <a:ext cx="11201400" cy="1476375"/>
          </a:xfrm>
        </p:spPr>
        <p:txBody>
          <a:bodyPr>
            <a:normAutofit/>
          </a:bodyPr>
          <a:lstStyle/>
          <a:p>
            <a:r>
              <a:rPr lang="en-GB" b="1" i="0" dirty="0"/>
              <a:t>IoT Levels and Deployment Templates </a:t>
            </a:r>
            <a:endParaRPr lang="en-US" dirty="0"/>
          </a:p>
        </p:txBody>
      </p:sp>
      <p:sp>
        <p:nvSpPr>
          <p:cNvPr id="3" name="Content Placeholder 2">
            <a:extLst>
              <a:ext uri="{FF2B5EF4-FFF2-40B4-BE49-F238E27FC236}">
                <a16:creationId xmlns:a16="http://schemas.microsoft.com/office/drawing/2014/main" xmlns="" id="{9FC56043-EAB8-4E9D-BC60-36C5237742F5}"/>
              </a:ext>
            </a:extLst>
          </p:cNvPr>
          <p:cNvSpPr>
            <a:spLocks noGrp="1"/>
          </p:cNvSpPr>
          <p:nvPr>
            <p:ph idx="1"/>
          </p:nvPr>
        </p:nvSpPr>
        <p:spPr>
          <a:xfrm>
            <a:off x="1129553" y="2114549"/>
            <a:ext cx="4632341" cy="4190331"/>
          </a:xfrm>
        </p:spPr>
        <p:txBody>
          <a:bodyPr>
            <a:normAutofit/>
          </a:bodyPr>
          <a:lstStyle/>
          <a:p>
            <a:pPr algn="just">
              <a:lnSpc>
                <a:spcPct val="90000"/>
              </a:lnSpc>
            </a:pPr>
            <a:r>
              <a:rPr lang="en-GB" b="1" dirty="0"/>
              <a:t>IoT Level 2: </a:t>
            </a:r>
          </a:p>
          <a:p>
            <a:pPr marL="0" indent="0" algn="just">
              <a:lnSpc>
                <a:spcPct val="90000"/>
              </a:lnSpc>
              <a:buNone/>
            </a:pPr>
            <a:r>
              <a:rPr lang="en-GB" dirty="0"/>
              <a:t>Has a single node that performs </a:t>
            </a:r>
            <a:r>
              <a:rPr lang="en-GB" b="1" dirty="0"/>
              <a:t>sensing and/or actuating and local analysis</a:t>
            </a:r>
            <a:r>
              <a:rPr lang="en-GB" dirty="0"/>
              <a:t> as shown in fig</a:t>
            </a:r>
            <a:r>
              <a:rPr lang="en-GB" b="1" dirty="0"/>
              <a:t>. Data is stored in cloud and application is usually cloud based. </a:t>
            </a:r>
            <a:r>
              <a:rPr lang="en-GB" dirty="0"/>
              <a:t>Level2 IoT systems are suitable for solutions where data are involved is big, however, the primary analysis requirement is not computationally intensive and can be done locally itself. An </a:t>
            </a:r>
            <a:r>
              <a:rPr lang="en-GB" dirty="0" err="1"/>
              <a:t>e,g</a:t>
            </a:r>
            <a:r>
              <a:rPr lang="en-GB" dirty="0"/>
              <a:t>., of Level2 IoT system for Smart Irrigation.</a:t>
            </a:r>
          </a:p>
        </p:txBody>
      </p:sp>
      <p:sp>
        <p:nvSpPr>
          <p:cNvPr id="4" name="Slide Number Placeholder 3">
            <a:extLst>
              <a:ext uri="{FF2B5EF4-FFF2-40B4-BE49-F238E27FC236}">
                <a16:creationId xmlns:a16="http://schemas.microsoft.com/office/drawing/2014/main" xmlns="" id="{C6D24893-DFD8-4643-A1CC-4F036DC6DB01}"/>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26</a:t>
            </a:fld>
            <a:endParaRPr lang="en-US"/>
          </a:p>
        </p:txBody>
      </p:sp>
      <p:pic>
        <p:nvPicPr>
          <p:cNvPr id="7" name="Picture 6">
            <a:extLst>
              <a:ext uri="{FF2B5EF4-FFF2-40B4-BE49-F238E27FC236}">
                <a16:creationId xmlns:a16="http://schemas.microsoft.com/office/drawing/2014/main" xmlns="" id="{269A23A6-1B57-8AEF-7FC6-048CA68657E2}"/>
              </a:ext>
            </a:extLst>
          </p:cNvPr>
          <p:cNvPicPr>
            <a:picLocks noChangeAspect="1"/>
          </p:cNvPicPr>
          <p:nvPr/>
        </p:nvPicPr>
        <p:blipFill>
          <a:blip r:embed="rId3"/>
          <a:stretch>
            <a:fillRect/>
          </a:stretch>
        </p:blipFill>
        <p:spPr>
          <a:xfrm>
            <a:off x="6152614" y="2700294"/>
            <a:ext cx="5738205" cy="3338072"/>
          </a:xfrm>
          <a:prstGeom prst="rect">
            <a:avLst/>
          </a:prstGeom>
        </p:spPr>
      </p:pic>
    </p:spTree>
    <p:extLst>
      <p:ext uri="{BB962C8B-B14F-4D97-AF65-F5344CB8AC3E}">
        <p14:creationId xmlns:p14="http://schemas.microsoft.com/office/powerpoint/2010/main" val="713486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6E1AF-65DF-47A4-AA21-780B3A10A8E1}"/>
              </a:ext>
            </a:extLst>
          </p:cNvPr>
          <p:cNvSpPr>
            <a:spLocks noGrp="1"/>
          </p:cNvSpPr>
          <p:nvPr>
            <p:ph type="title"/>
          </p:nvPr>
        </p:nvSpPr>
        <p:spPr>
          <a:xfrm>
            <a:off x="1129553" y="74308"/>
            <a:ext cx="12357463" cy="1476375"/>
          </a:xfrm>
        </p:spPr>
        <p:txBody>
          <a:bodyPr>
            <a:normAutofit/>
          </a:bodyPr>
          <a:lstStyle/>
          <a:p>
            <a:r>
              <a:rPr lang="en-GB" b="1" i="0" dirty="0"/>
              <a:t>IoT Levels and Deployment Templates </a:t>
            </a:r>
            <a:endParaRPr lang="en-US" dirty="0"/>
          </a:p>
        </p:txBody>
      </p:sp>
      <p:sp>
        <p:nvSpPr>
          <p:cNvPr id="3" name="Content Placeholder 2">
            <a:extLst>
              <a:ext uri="{FF2B5EF4-FFF2-40B4-BE49-F238E27FC236}">
                <a16:creationId xmlns:a16="http://schemas.microsoft.com/office/drawing/2014/main" xmlns="" id="{9FC56043-EAB8-4E9D-BC60-36C5237742F5}"/>
              </a:ext>
            </a:extLst>
          </p:cNvPr>
          <p:cNvSpPr>
            <a:spLocks noGrp="1"/>
          </p:cNvSpPr>
          <p:nvPr>
            <p:ph idx="1"/>
          </p:nvPr>
        </p:nvSpPr>
        <p:spPr>
          <a:xfrm>
            <a:off x="1129553" y="2114549"/>
            <a:ext cx="4632341" cy="4190331"/>
          </a:xfrm>
        </p:spPr>
        <p:txBody>
          <a:bodyPr>
            <a:normAutofit/>
          </a:bodyPr>
          <a:lstStyle/>
          <a:p>
            <a:pPr algn="just">
              <a:lnSpc>
                <a:spcPct val="90000"/>
              </a:lnSpc>
            </a:pPr>
            <a:r>
              <a:rPr lang="en-GB" b="1" dirty="0"/>
              <a:t>IoT Level 3: </a:t>
            </a:r>
          </a:p>
          <a:p>
            <a:pPr marL="0" indent="0" algn="just">
              <a:lnSpc>
                <a:spcPct val="90000"/>
              </a:lnSpc>
              <a:buNone/>
            </a:pPr>
            <a:r>
              <a:rPr lang="en-GB" dirty="0"/>
              <a:t>System has a single node. Data is stored and analysed in the cloud application is cloud based as shown in fig. Level3 IoT systems are suitable for solutions where the data involved is big and analysis requirements are computationally intensive. An example of IoT level3 system for tracking package handling.</a:t>
            </a:r>
          </a:p>
        </p:txBody>
      </p:sp>
      <p:sp>
        <p:nvSpPr>
          <p:cNvPr id="4" name="Slide Number Placeholder 3">
            <a:extLst>
              <a:ext uri="{FF2B5EF4-FFF2-40B4-BE49-F238E27FC236}">
                <a16:creationId xmlns:a16="http://schemas.microsoft.com/office/drawing/2014/main" xmlns="" id="{C6D24893-DFD8-4643-A1CC-4F036DC6DB01}"/>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27</a:t>
            </a:fld>
            <a:endParaRPr lang="en-US"/>
          </a:p>
        </p:txBody>
      </p:sp>
      <p:pic>
        <p:nvPicPr>
          <p:cNvPr id="7" name="Picture 6">
            <a:extLst>
              <a:ext uri="{FF2B5EF4-FFF2-40B4-BE49-F238E27FC236}">
                <a16:creationId xmlns:a16="http://schemas.microsoft.com/office/drawing/2014/main" xmlns="" id="{7F4C5869-5C2E-8E4A-2630-91EFABF77915}"/>
              </a:ext>
            </a:extLst>
          </p:cNvPr>
          <p:cNvPicPr>
            <a:picLocks noChangeAspect="1"/>
          </p:cNvPicPr>
          <p:nvPr/>
        </p:nvPicPr>
        <p:blipFill>
          <a:blip r:embed="rId3"/>
          <a:stretch>
            <a:fillRect/>
          </a:stretch>
        </p:blipFill>
        <p:spPr>
          <a:xfrm>
            <a:off x="5761894" y="2236503"/>
            <a:ext cx="6379411" cy="3550105"/>
          </a:xfrm>
          <a:prstGeom prst="rect">
            <a:avLst/>
          </a:prstGeom>
        </p:spPr>
      </p:pic>
    </p:spTree>
    <p:extLst>
      <p:ext uri="{BB962C8B-B14F-4D97-AF65-F5344CB8AC3E}">
        <p14:creationId xmlns:p14="http://schemas.microsoft.com/office/powerpoint/2010/main" val="3688930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6E1AF-65DF-47A4-AA21-780B3A10A8E1}"/>
              </a:ext>
            </a:extLst>
          </p:cNvPr>
          <p:cNvSpPr>
            <a:spLocks noGrp="1"/>
          </p:cNvSpPr>
          <p:nvPr>
            <p:ph type="title"/>
          </p:nvPr>
        </p:nvSpPr>
        <p:spPr>
          <a:xfrm>
            <a:off x="1129553" y="33090"/>
            <a:ext cx="12357463" cy="1476375"/>
          </a:xfrm>
        </p:spPr>
        <p:txBody>
          <a:bodyPr>
            <a:normAutofit/>
          </a:bodyPr>
          <a:lstStyle/>
          <a:p>
            <a:r>
              <a:rPr lang="en-GB" b="1" i="0" dirty="0"/>
              <a:t>IoT Levels and Deployment Templates </a:t>
            </a:r>
            <a:endParaRPr lang="en-US" dirty="0"/>
          </a:p>
        </p:txBody>
      </p:sp>
      <p:sp>
        <p:nvSpPr>
          <p:cNvPr id="3" name="Content Placeholder 2">
            <a:extLst>
              <a:ext uri="{FF2B5EF4-FFF2-40B4-BE49-F238E27FC236}">
                <a16:creationId xmlns:a16="http://schemas.microsoft.com/office/drawing/2014/main" xmlns="" id="{9FC56043-EAB8-4E9D-BC60-36C5237742F5}"/>
              </a:ext>
            </a:extLst>
          </p:cNvPr>
          <p:cNvSpPr>
            <a:spLocks noGrp="1"/>
          </p:cNvSpPr>
          <p:nvPr>
            <p:ph idx="1"/>
          </p:nvPr>
        </p:nvSpPr>
        <p:spPr>
          <a:xfrm>
            <a:off x="1129553" y="2114549"/>
            <a:ext cx="4632341" cy="4190331"/>
          </a:xfrm>
        </p:spPr>
        <p:txBody>
          <a:bodyPr>
            <a:normAutofit/>
          </a:bodyPr>
          <a:lstStyle/>
          <a:p>
            <a:pPr algn="just">
              <a:lnSpc>
                <a:spcPct val="90000"/>
              </a:lnSpc>
            </a:pPr>
            <a:r>
              <a:rPr lang="en-GB" b="1" dirty="0"/>
              <a:t>IoT Level 4: </a:t>
            </a:r>
          </a:p>
          <a:p>
            <a:pPr marL="0" indent="0" algn="just">
              <a:lnSpc>
                <a:spcPct val="90000"/>
              </a:lnSpc>
              <a:buNone/>
            </a:pPr>
            <a:r>
              <a:rPr lang="en-GB" dirty="0"/>
              <a:t>System has multiple nodes that perform local analysis. </a:t>
            </a:r>
            <a:r>
              <a:rPr lang="en-GB" b="1" dirty="0"/>
              <a:t>Data is stored in the cloud and application is cloud based </a:t>
            </a:r>
            <a:r>
              <a:rPr lang="en-GB" dirty="0"/>
              <a:t>as shown in fig. Level4 contains local and cloud based observer </a:t>
            </a:r>
            <a:r>
              <a:rPr lang="en-GB" b="1" dirty="0"/>
              <a:t>nodes which can subscribe to and receive information collected in the cloud from IoT devices</a:t>
            </a:r>
            <a:r>
              <a:rPr lang="en-GB" dirty="0"/>
              <a:t>. An example of a Level4 IoT system for Noise Monitoring.</a:t>
            </a:r>
          </a:p>
        </p:txBody>
      </p:sp>
      <p:sp>
        <p:nvSpPr>
          <p:cNvPr id="4" name="Slide Number Placeholder 3">
            <a:extLst>
              <a:ext uri="{FF2B5EF4-FFF2-40B4-BE49-F238E27FC236}">
                <a16:creationId xmlns:a16="http://schemas.microsoft.com/office/drawing/2014/main" xmlns="" id="{C6D24893-DFD8-4643-A1CC-4F036DC6DB01}"/>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28</a:t>
            </a:fld>
            <a:endParaRPr lang="en-US"/>
          </a:p>
        </p:txBody>
      </p:sp>
      <p:pic>
        <p:nvPicPr>
          <p:cNvPr id="7" name="Picture 6">
            <a:extLst>
              <a:ext uri="{FF2B5EF4-FFF2-40B4-BE49-F238E27FC236}">
                <a16:creationId xmlns:a16="http://schemas.microsoft.com/office/drawing/2014/main" xmlns="" id="{2FD3567B-3F64-A00B-26B7-90DAC84B5D90}"/>
              </a:ext>
            </a:extLst>
          </p:cNvPr>
          <p:cNvPicPr>
            <a:picLocks noChangeAspect="1"/>
          </p:cNvPicPr>
          <p:nvPr/>
        </p:nvPicPr>
        <p:blipFill>
          <a:blip r:embed="rId3"/>
          <a:stretch>
            <a:fillRect/>
          </a:stretch>
        </p:blipFill>
        <p:spPr>
          <a:xfrm>
            <a:off x="5989636" y="2114549"/>
            <a:ext cx="6035543" cy="3476724"/>
          </a:xfrm>
          <a:prstGeom prst="rect">
            <a:avLst/>
          </a:prstGeom>
        </p:spPr>
      </p:pic>
    </p:spTree>
    <p:extLst>
      <p:ext uri="{BB962C8B-B14F-4D97-AF65-F5344CB8AC3E}">
        <p14:creationId xmlns:p14="http://schemas.microsoft.com/office/powerpoint/2010/main" val="4014453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6E1AF-65DF-47A4-AA21-780B3A10A8E1}"/>
              </a:ext>
            </a:extLst>
          </p:cNvPr>
          <p:cNvSpPr>
            <a:spLocks noGrp="1"/>
          </p:cNvSpPr>
          <p:nvPr>
            <p:ph type="title"/>
          </p:nvPr>
        </p:nvSpPr>
        <p:spPr>
          <a:xfrm>
            <a:off x="1129553" y="9267"/>
            <a:ext cx="12357463" cy="1476375"/>
          </a:xfrm>
        </p:spPr>
        <p:txBody>
          <a:bodyPr>
            <a:normAutofit/>
          </a:bodyPr>
          <a:lstStyle/>
          <a:p>
            <a:r>
              <a:rPr lang="en-GB" b="1" i="0" dirty="0"/>
              <a:t>IoT Levels and Deployment Templates </a:t>
            </a:r>
            <a:endParaRPr lang="en-US" dirty="0"/>
          </a:p>
        </p:txBody>
      </p:sp>
      <p:sp>
        <p:nvSpPr>
          <p:cNvPr id="3" name="Content Placeholder 2">
            <a:extLst>
              <a:ext uri="{FF2B5EF4-FFF2-40B4-BE49-F238E27FC236}">
                <a16:creationId xmlns:a16="http://schemas.microsoft.com/office/drawing/2014/main" xmlns="" id="{9FC56043-EAB8-4E9D-BC60-36C5237742F5}"/>
              </a:ext>
            </a:extLst>
          </p:cNvPr>
          <p:cNvSpPr>
            <a:spLocks noGrp="1"/>
          </p:cNvSpPr>
          <p:nvPr>
            <p:ph idx="1"/>
          </p:nvPr>
        </p:nvSpPr>
        <p:spPr>
          <a:xfrm>
            <a:off x="1129553" y="2114549"/>
            <a:ext cx="4632341" cy="4190331"/>
          </a:xfrm>
        </p:spPr>
        <p:txBody>
          <a:bodyPr>
            <a:normAutofit/>
          </a:bodyPr>
          <a:lstStyle/>
          <a:p>
            <a:pPr algn="just">
              <a:lnSpc>
                <a:spcPct val="90000"/>
              </a:lnSpc>
            </a:pPr>
            <a:r>
              <a:rPr lang="en-GB" b="1" dirty="0"/>
              <a:t>IoT Level 5: </a:t>
            </a:r>
          </a:p>
          <a:p>
            <a:pPr marL="0" indent="0" algn="just">
              <a:lnSpc>
                <a:spcPct val="90000"/>
              </a:lnSpc>
              <a:buNone/>
            </a:pPr>
            <a:r>
              <a:rPr lang="en-GB" dirty="0"/>
              <a:t>System has </a:t>
            </a:r>
            <a:r>
              <a:rPr lang="en-GB" b="1" dirty="0"/>
              <a:t>multiple end nodes and one coordinator node </a:t>
            </a:r>
            <a:r>
              <a:rPr lang="en-GB" dirty="0"/>
              <a:t>as shown in fig. The end nodes that </a:t>
            </a:r>
            <a:r>
              <a:rPr lang="en-GB" b="1" dirty="0"/>
              <a:t>perform sensing and/or actuation. Coordinator node collects data from the end nodes and sends to the cloud</a:t>
            </a:r>
            <a:r>
              <a:rPr lang="en-GB" dirty="0"/>
              <a:t>. Data is stored and analysed in the cloud and application is cloud based. Level5 IoT systems are suitable for solution based on wireless sensor network, in which data involved is </a:t>
            </a:r>
            <a:r>
              <a:rPr lang="en-GB" b="1" dirty="0"/>
              <a:t>big and analysis requirements are computationally intensive</a:t>
            </a:r>
            <a:r>
              <a:rPr lang="en-GB" dirty="0"/>
              <a:t>. An example of Level5 system for Forest Fire Detection.</a:t>
            </a:r>
          </a:p>
        </p:txBody>
      </p:sp>
      <p:sp>
        <p:nvSpPr>
          <p:cNvPr id="4" name="Slide Number Placeholder 3">
            <a:extLst>
              <a:ext uri="{FF2B5EF4-FFF2-40B4-BE49-F238E27FC236}">
                <a16:creationId xmlns:a16="http://schemas.microsoft.com/office/drawing/2014/main" xmlns="" id="{C6D24893-DFD8-4643-A1CC-4F036DC6DB01}"/>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29</a:t>
            </a:fld>
            <a:endParaRPr lang="en-US"/>
          </a:p>
        </p:txBody>
      </p:sp>
      <p:pic>
        <p:nvPicPr>
          <p:cNvPr id="7" name="Picture 6">
            <a:extLst>
              <a:ext uri="{FF2B5EF4-FFF2-40B4-BE49-F238E27FC236}">
                <a16:creationId xmlns:a16="http://schemas.microsoft.com/office/drawing/2014/main" xmlns="" id="{8CE7DF99-30DA-2C4D-CCB5-758287D6E7D4}"/>
              </a:ext>
            </a:extLst>
          </p:cNvPr>
          <p:cNvPicPr>
            <a:picLocks noChangeAspect="1"/>
          </p:cNvPicPr>
          <p:nvPr/>
        </p:nvPicPr>
        <p:blipFill>
          <a:blip r:embed="rId3"/>
          <a:stretch>
            <a:fillRect/>
          </a:stretch>
        </p:blipFill>
        <p:spPr>
          <a:xfrm>
            <a:off x="5761894" y="2481971"/>
            <a:ext cx="6311470" cy="3427552"/>
          </a:xfrm>
          <a:prstGeom prst="rect">
            <a:avLst/>
          </a:prstGeom>
        </p:spPr>
      </p:pic>
    </p:spTree>
    <p:extLst>
      <p:ext uri="{BB962C8B-B14F-4D97-AF65-F5344CB8AC3E}">
        <p14:creationId xmlns:p14="http://schemas.microsoft.com/office/powerpoint/2010/main" val="329580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FC066-6F76-49F0-8D0C-EB0AC4DEE5CE}"/>
              </a:ext>
            </a:extLst>
          </p:cNvPr>
          <p:cNvSpPr>
            <a:spLocks noGrp="1"/>
          </p:cNvSpPr>
          <p:nvPr>
            <p:ph type="title"/>
          </p:nvPr>
        </p:nvSpPr>
        <p:spPr/>
        <p:txBody>
          <a:bodyPr/>
          <a:lstStyle/>
          <a:p>
            <a:r>
              <a:rPr lang="en-US" b="1" i="0" dirty="0"/>
              <a:t>IoT Enabling Technologies</a:t>
            </a:r>
          </a:p>
        </p:txBody>
      </p:sp>
      <p:sp>
        <p:nvSpPr>
          <p:cNvPr id="3" name="Content Placeholder 2">
            <a:extLst>
              <a:ext uri="{FF2B5EF4-FFF2-40B4-BE49-F238E27FC236}">
                <a16:creationId xmlns:a16="http://schemas.microsoft.com/office/drawing/2014/main" xmlns="" id="{55AEAA1B-48C8-4FA2-BA32-EDE776667BAD}"/>
              </a:ext>
            </a:extLst>
          </p:cNvPr>
          <p:cNvSpPr>
            <a:spLocks noGrp="1"/>
          </p:cNvSpPr>
          <p:nvPr>
            <p:ph idx="1"/>
          </p:nvPr>
        </p:nvSpPr>
        <p:spPr/>
        <p:txBody>
          <a:bodyPr>
            <a:normAutofit/>
          </a:bodyPr>
          <a:lstStyle/>
          <a:p>
            <a:pPr marL="0" indent="0" algn="just">
              <a:buNone/>
            </a:pPr>
            <a:r>
              <a:rPr lang="en-GB" b="1" dirty="0"/>
              <a:t>Cloud Computing:</a:t>
            </a:r>
          </a:p>
          <a:p>
            <a:pPr marL="0" indent="0" algn="just">
              <a:buNone/>
            </a:pPr>
            <a:r>
              <a:rPr lang="en-GB" b="1" dirty="0"/>
              <a:t> </a:t>
            </a:r>
            <a:r>
              <a:rPr lang="en-GB" dirty="0"/>
              <a:t>Services are offered to users in different forms.</a:t>
            </a:r>
          </a:p>
          <a:p>
            <a:pPr algn="just">
              <a:buFont typeface="Wingdings" panose="05000000000000000000" pitchFamily="2" charset="2"/>
              <a:buChar char="§"/>
            </a:pPr>
            <a:r>
              <a:rPr lang="en-GB" dirty="0"/>
              <a:t> Infrastructure-as-a-service(IaaS):provides users the ability to provision computing and storage resources. These resources are provided to the users as a virtual machine instance and virtual storage.</a:t>
            </a:r>
          </a:p>
          <a:p>
            <a:pPr algn="just">
              <a:buFont typeface="Wingdings" panose="05000000000000000000" pitchFamily="2" charset="2"/>
              <a:buChar char="§"/>
            </a:pPr>
            <a:r>
              <a:rPr lang="en-GB" dirty="0"/>
              <a:t> Platform-as-a-Service(PaaS): provides users the ability to develop and deploy applications in cloud using the development tools, APIs, software libraries, and services provided by the cloud service provider.</a:t>
            </a:r>
          </a:p>
          <a:p>
            <a:pPr algn="just">
              <a:buFont typeface="Wingdings" panose="05000000000000000000" pitchFamily="2" charset="2"/>
              <a:buChar char="§"/>
            </a:pPr>
            <a:r>
              <a:rPr lang="en-GB" dirty="0"/>
              <a:t> Software-as-a-Service(SaaS): provides the user with a complete software application or the user interface to the application itself.</a:t>
            </a:r>
            <a:endParaRPr lang="en-US" dirty="0"/>
          </a:p>
        </p:txBody>
      </p:sp>
      <p:sp>
        <p:nvSpPr>
          <p:cNvPr id="4" name="Slide Number Placeholder 3">
            <a:extLst>
              <a:ext uri="{FF2B5EF4-FFF2-40B4-BE49-F238E27FC236}">
                <a16:creationId xmlns:a16="http://schemas.microsoft.com/office/drawing/2014/main" xmlns="" id="{DA5D5860-6D06-47B6-BB0D-E38169CEB4EE}"/>
              </a:ext>
            </a:extLst>
          </p:cNvPr>
          <p:cNvSpPr>
            <a:spLocks noGrp="1"/>
          </p:cNvSpPr>
          <p:nvPr>
            <p:ph type="sldNum" sz="quarter" idx="12"/>
          </p:nvPr>
        </p:nvSpPr>
        <p:spPr/>
        <p:txBody>
          <a:bodyPr/>
          <a:lstStyle/>
          <a:p>
            <a:fld id="{312CC964-A50B-4C29-B4E4-2C30BB34CCF3}" type="slidenum">
              <a:rPr lang="en-US" smtClean="0"/>
              <a:t>3</a:t>
            </a:fld>
            <a:endParaRPr lang="en-US"/>
          </a:p>
        </p:txBody>
      </p:sp>
    </p:spTree>
    <p:extLst>
      <p:ext uri="{BB962C8B-B14F-4D97-AF65-F5344CB8AC3E}">
        <p14:creationId xmlns:p14="http://schemas.microsoft.com/office/powerpoint/2010/main" val="4274040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D6E1AF-65DF-47A4-AA21-780B3A10A8E1}"/>
              </a:ext>
            </a:extLst>
          </p:cNvPr>
          <p:cNvSpPr>
            <a:spLocks noGrp="1"/>
          </p:cNvSpPr>
          <p:nvPr>
            <p:ph type="title"/>
          </p:nvPr>
        </p:nvSpPr>
        <p:spPr>
          <a:xfrm>
            <a:off x="1129553" y="33090"/>
            <a:ext cx="12357463" cy="1476375"/>
          </a:xfrm>
        </p:spPr>
        <p:txBody>
          <a:bodyPr>
            <a:normAutofit/>
          </a:bodyPr>
          <a:lstStyle/>
          <a:p>
            <a:r>
              <a:rPr lang="en-GB" b="1" i="0" dirty="0"/>
              <a:t>IoT Levels and Deployment Templates </a:t>
            </a:r>
            <a:endParaRPr lang="en-US" dirty="0"/>
          </a:p>
        </p:txBody>
      </p:sp>
      <p:sp>
        <p:nvSpPr>
          <p:cNvPr id="3" name="Content Placeholder 2">
            <a:extLst>
              <a:ext uri="{FF2B5EF4-FFF2-40B4-BE49-F238E27FC236}">
                <a16:creationId xmlns:a16="http://schemas.microsoft.com/office/drawing/2014/main" xmlns="" id="{9FC56043-EAB8-4E9D-BC60-36C5237742F5}"/>
              </a:ext>
            </a:extLst>
          </p:cNvPr>
          <p:cNvSpPr>
            <a:spLocks noGrp="1"/>
          </p:cNvSpPr>
          <p:nvPr>
            <p:ph idx="1"/>
          </p:nvPr>
        </p:nvSpPr>
        <p:spPr>
          <a:xfrm>
            <a:off x="1129553" y="2114549"/>
            <a:ext cx="4632341" cy="4190331"/>
          </a:xfrm>
        </p:spPr>
        <p:txBody>
          <a:bodyPr>
            <a:normAutofit/>
          </a:bodyPr>
          <a:lstStyle/>
          <a:p>
            <a:pPr algn="just">
              <a:lnSpc>
                <a:spcPct val="90000"/>
              </a:lnSpc>
            </a:pPr>
            <a:r>
              <a:rPr lang="en-GB" b="1" dirty="0"/>
              <a:t>IoT Level 6: </a:t>
            </a:r>
          </a:p>
          <a:p>
            <a:pPr marL="0" indent="0" algn="just">
              <a:lnSpc>
                <a:spcPct val="90000"/>
              </a:lnSpc>
              <a:buNone/>
            </a:pPr>
            <a:r>
              <a:rPr lang="en-GB" dirty="0"/>
              <a:t>System has </a:t>
            </a:r>
            <a:r>
              <a:rPr lang="en-GB" b="1" dirty="0"/>
              <a:t>multiple independent end nodes that perform sensing and/or actuation and sends data to the cloud. </a:t>
            </a:r>
            <a:r>
              <a:rPr lang="en-GB" dirty="0"/>
              <a:t>Data is stored in the cloud and application is cloud based as shown in fig. The analytics component analyses the data and stores the result in the cloud data base. The results are visualized with cloud based application. The centralized controller is aware of the status of all the end nodes and sends control commands to nodes. An example of a Level6 IoT system for Weather Monitoring System.</a:t>
            </a:r>
          </a:p>
        </p:txBody>
      </p:sp>
      <p:sp>
        <p:nvSpPr>
          <p:cNvPr id="4" name="Slide Number Placeholder 3">
            <a:extLst>
              <a:ext uri="{FF2B5EF4-FFF2-40B4-BE49-F238E27FC236}">
                <a16:creationId xmlns:a16="http://schemas.microsoft.com/office/drawing/2014/main" xmlns="" id="{C6D24893-DFD8-4643-A1CC-4F036DC6DB01}"/>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30</a:t>
            </a:fld>
            <a:endParaRPr lang="en-US"/>
          </a:p>
        </p:txBody>
      </p:sp>
      <p:pic>
        <p:nvPicPr>
          <p:cNvPr id="7" name="Picture 6">
            <a:extLst>
              <a:ext uri="{FF2B5EF4-FFF2-40B4-BE49-F238E27FC236}">
                <a16:creationId xmlns:a16="http://schemas.microsoft.com/office/drawing/2014/main" xmlns="" id="{86F193A4-F613-01D1-6BCC-8F1FA29C84BD}"/>
              </a:ext>
            </a:extLst>
          </p:cNvPr>
          <p:cNvPicPr>
            <a:picLocks noChangeAspect="1"/>
          </p:cNvPicPr>
          <p:nvPr/>
        </p:nvPicPr>
        <p:blipFill>
          <a:blip r:embed="rId3"/>
          <a:stretch>
            <a:fillRect/>
          </a:stretch>
        </p:blipFill>
        <p:spPr>
          <a:xfrm>
            <a:off x="5932359" y="2546869"/>
            <a:ext cx="5905561" cy="3245513"/>
          </a:xfrm>
          <a:prstGeom prst="rect">
            <a:avLst/>
          </a:prstGeom>
        </p:spPr>
      </p:pic>
    </p:spTree>
    <p:extLst>
      <p:ext uri="{BB962C8B-B14F-4D97-AF65-F5344CB8AC3E}">
        <p14:creationId xmlns:p14="http://schemas.microsoft.com/office/powerpoint/2010/main" val="3779304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3EDC587-F10B-50CB-7BC4-8A25EAC71F87}"/>
              </a:ext>
            </a:extLst>
          </p:cNvPr>
          <p:cNvSpPr>
            <a:spLocks noGrp="1"/>
          </p:cNvSpPr>
          <p:nvPr>
            <p:ph type="ctrTitle"/>
          </p:nvPr>
        </p:nvSpPr>
        <p:spPr>
          <a:xfrm>
            <a:off x="3109543" y="2820519"/>
            <a:ext cx="8960219" cy="2253107"/>
          </a:xfrm>
        </p:spPr>
        <p:txBody>
          <a:bodyPr anchor="t" anchorCtr="0">
            <a:normAutofit fontScale="90000"/>
          </a:bodyPr>
          <a:lstStyle/>
          <a:p>
            <a:r>
              <a:rPr lang="en-US" sz="7500" dirty="0"/>
              <a:t>IOT ENABLING TECHNOLOGIES AND LOGICAL DESIGN</a:t>
            </a:r>
            <a:endParaRPr lang="en-GB" sz="7500" dirty="0"/>
          </a:p>
        </p:txBody>
      </p:sp>
      <p:sp>
        <p:nvSpPr>
          <p:cNvPr id="3" name="Footer Placeholder 2">
            <a:extLst>
              <a:ext uri="{FF2B5EF4-FFF2-40B4-BE49-F238E27FC236}">
                <a16:creationId xmlns:a16="http://schemas.microsoft.com/office/drawing/2014/main" xmlns="" id="{EFAE6FB3-C75C-CB81-E565-57409D710736}"/>
              </a:ext>
            </a:extLst>
          </p:cNvPr>
          <p:cNvSpPr>
            <a:spLocks noGrp="1"/>
          </p:cNvSpPr>
          <p:nvPr>
            <p:ph type="ftr" sz="quarter" idx="11"/>
          </p:nvPr>
        </p:nvSpPr>
        <p:spPr/>
        <p:txBody>
          <a:bodyPr/>
          <a:lstStyle/>
          <a:p>
            <a:r>
              <a:rPr lang="en-US"/>
              <a:t>IOT ENABLING TECHNOLOGIES AND LOGICAL DESIGN</a:t>
            </a:r>
            <a:endParaRPr lang="en-ID" dirty="0"/>
          </a:p>
        </p:txBody>
      </p:sp>
      <p:sp>
        <p:nvSpPr>
          <p:cNvPr id="7" name="Text Placeholder 6">
            <a:extLst>
              <a:ext uri="{FF2B5EF4-FFF2-40B4-BE49-F238E27FC236}">
                <a16:creationId xmlns:a16="http://schemas.microsoft.com/office/drawing/2014/main" xmlns="" id="{0B66EC97-5F7F-F0A9-08D2-20C3527FB689}"/>
              </a:ext>
            </a:extLst>
          </p:cNvPr>
          <p:cNvSpPr>
            <a:spLocks noGrp="1"/>
          </p:cNvSpPr>
          <p:nvPr>
            <p:ph type="body" sz="quarter" idx="12"/>
          </p:nvPr>
        </p:nvSpPr>
        <p:spPr/>
        <p:txBody>
          <a:bodyPr/>
          <a:lstStyle/>
          <a:p>
            <a:r>
              <a:rPr lang="en-US"/>
              <a:t>NAME: YOUR NAME
DATE: AUGUST - 2024</a:t>
            </a:r>
            <a:endParaRPr lang="en-GB"/>
          </a:p>
        </p:txBody>
      </p:sp>
      <p:cxnSp>
        <p:nvCxnSpPr>
          <p:cNvPr id="6" name="Straight Connector 5">
            <a:extLst>
              <a:ext uri="{FF2B5EF4-FFF2-40B4-BE49-F238E27FC236}">
                <a16:creationId xmlns:a16="http://schemas.microsoft.com/office/drawing/2014/main" xmlns="" id="{5CE0C2E3-CA8C-11A5-4187-F0CF961435E7}"/>
              </a:ext>
            </a:extLst>
          </p:cNvPr>
          <p:cNvCxnSpPr>
            <a:cxnSpLocks/>
          </p:cNvCxnSpPr>
          <p:nvPr/>
        </p:nvCxnSpPr>
        <p:spPr>
          <a:xfrm>
            <a:off x="694583" y="3947073"/>
            <a:ext cx="149504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646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5680CF-DA88-520A-4D72-A5A736F4D368}"/>
              </a:ext>
            </a:extLst>
          </p:cNvPr>
          <p:cNvSpPr>
            <a:spLocks noGrp="1"/>
          </p:cNvSpPr>
          <p:nvPr>
            <p:ph type="title"/>
          </p:nvPr>
        </p:nvSpPr>
        <p:spPr/>
        <p:txBody>
          <a:bodyPr/>
          <a:lstStyle/>
          <a:p>
            <a:r>
              <a:rPr lang="en-US"/>
              <a:t>IOT OVERVIEW</a:t>
            </a:r>
          </a:p>
        </p:txBody>
      </p:sp>
      <p:sp>
        <p:nvSpPr>
          <p:cNvPr id="3" name="Footer Placeholder 2">
            <a:extLst>
              <a:ext uri="{FF2B5EF4-FFF2-40B4-BE49-F238E27FC236}">
                <a16:creationId xmlns:a16="http://schemas.microsoft.com/office/drawing/2014/main" xmlns="" id="{24BC6DA9-7884-41F2-CDD7-3E6DA4E87FC3}"/>
              </a:ext>
            </a:extLst>
          </p:cNvPr>
          <p:cNvSpPr>
            <a:spLocks noGrp="1"/>
          </p:cNvSpPr>
          <p:nvPr>
            <p:ph type="ftr" sz="quarter" idx="10"/>
          </p:nvPr>
        </p:nvSpPr>
        <p:spPr/>
        <p:txBody>
          <a:bodyPr/>
          <a:lstStyle/>
          <a:p>
            <a:r>
              <a:rPr lang="en-US"/>
              <a:t>IOT ENABLING TECHNOLOGIES AND LOGICAL DESIGN</a:t>
            </a:r>
            <a:endParaRPr lang="en-ID" dirty="0"/>
          </a:p>
        </p:txBody>
      </p:sp>
      <p:sp>
        <p:nvSpPr>
          <p:cNvPr id="4" name="Slide Number Placeholder 3">
            <a:extLst>
              <a:ext uri="{FF2B5EF4-FFF2-40B4-BE49-F238E27FC236}">
                <a16:creationId xmlns:a16="http://schemas.microsoft.com/office/drawing/2014/main" xmlns="" id="{607FB8FF-6B7D-D011-DE4E-048BBA2C4A87}"/>
              </a:ext>
            </a:extLst>
          </p:cNvPr>
          <p:cNvSpPr>
            <a:spLocks noGrp="1"/>
          </p:cNvSpPr>
          <p:nvPr>
            <p:ph type="sldNum" sz="quarter" idx="11"/>
          </p:nvPr>
        </p:nvSpPr>
        <p:spPr/>
        <p:txBody>
          <a:bodyPr/>
          <a:lstStyle/>
          <a:p>
            <a:fld id="{CF6F24BE-8BEB-403A-BDCC-38E201D0662D}" type="slidenum">
              <a:rPr lang="en-ID" smtClean="0"/>
              <a:pPr/>
              <a:t>32</a:t>
            </a:fld>
            <a:endParaRPr lang="en-ID"/>
          </a:p>
        </p:txBody>
      </p:sp>
      <p:sp>
        <p:nvSpPr>
          <p:cNvPr id="5" name="Text Placeholder 4">
            <a:extLst>
              <a:ext uri="{FF2B5EF4-FFF2-40B4-BE49-F238E27FC236}">
                <a16:creationId xmlns:a16="http://schemas.microsoft.com/office/drawing/2014/main" xmlns="" id="{987A0F9F-A315-C8EA-CA79-BE21004F39A9}"/>
              </a:ext>
            </a:extLst>
          </p:cNvPr>
          <p:cNvSpPr>
            <a:spLocks noGrp="1"/>
          </p:cNvSpPr>
          <p:nvPr>
            <p:ph type="body" sz="quarter" idx="13"/>
          </p:nvPr>
        </p:nvSpPr>
        <p:spPr/>
        <p:txBody>
          <a:bodyPr/>
          <a:lstStyle/>
          <a:p>
            <a:r>
              <a:rPr lang="en-US"/>
              <a:t>The Internet of Things (IoT) refers to a network of interconnected devices that communicate and share data to enable automation and valuable insights. Its significance lies in transforming industries, enhancing efficiency, and improving decision-making processes.</a:t>
            </a:r>
          </a:p>
        </p:txBody>
      </p:sp>
      <p:sp>
        <p:nvSpPr>
          <p:cNvPr id="6" name="Text Placeholder 5">
            <a:extLst>
              <a:ext uri="{FF2B5EF4-FFF2-40B4-BE49-F238E27FC236}">
                <a16:creationId xmlns:a16="http://schemas.microsoft.com/office/drawing/2014/main" xmlns="" id="{3637DFE4-8B98-536C-DF48-203A87833689}"/>
              </a:ext>
            </a:extLst>
          </p:cNvPr>
          <p:cNvSpPr>
            <a:spLocks noGrp="1"/>
          </p:cNvSpPr>
          <p:nvPr>
            <p:ph type="body" sz="quarter" idx="14"/>
          </p:nvPr>
        </p:nvSpPr>
        <p:spPr/>
        <p:txBody>
          <a:bodyPr/>
          <a:lstStyle/>
          <a:p>
            <a:r>
              <a:rPr lang="en-US"/>
              <a:t>IoT has witnessed exponential growth, with billions of devices connected globally. Its importance lies in enabling smart homes, cities, healthcare, and industries, revolutionizing the way we interact with technology.</a:t>
            </a:r>
          </a:p>
        </p:txBody>
      </p:sp>
      <p:sp>
        <p:nvSpPr>
          <p:cNvPr id="7" name="Text Placeholder 6">
            <a:extLst>
              <a:ext uri="{FF2B5EF4-FFF2-40B4-BE49-F238E27FC236}">
                <a16:creationId xmlns:a16="http://schemas.microsoft.com/office/drawing/2014/main" xmlns="" id="{236CCA7F-81B7-E010-8721-F32935231D11}"/>
              </a:ext>
            </a:extLst>
          </p:cNvPr>
          <p:cNvSpPr>
            <a:spLocks noGrp="1"/>
          </p:cNvSpPr>
          <p:nvPr>
            <p:ph type="body" sz="quarter" idx="15"/>
          </p:nvPr>
        </p:nvSpPr>
        <p:spPr/>
        <p:txBody>
          <a:bodyPr/>
          <a:lstStyle/>
          <a:p>
            <a:r>
              <a:rPr lang="en-US"/>
              <a:t>INTRODUCTION TO IOT</a:t>
            </a:r>
          </a:p>
        </p:txBody>
      </p:sp>
      <p:sp>
        <p:nvSpPr>
          <p:cNvPr id="8" name="Text Placeholder 7">
            <a:extLst>
              <a:ext uri="{FF2B5EF4-FFF2-40B4-BE49-F238E27FC236}">
                <a16:creationId xmlns:a16="http://schemas.microsoft.com/office/drawing/2014/main" xmlns="" id="{DB52FFBD-32C0-AD04-FA62-E387097148E1}"/>
              </a:ext>
            </a:extLst>
          </p:cNvPr>
          <p:cNvSpPr>
            <a:spLocks noGrp="1"/>
          </p:cNvSpPr>
          <p:nvPr>
            <p:ph type="body" sz="quarter" idx="16"/>
          </p:nvPr>
        </p:nvSpPr>
        <p:spPr/>
        <p:txBody>
          <a:bodyPr/>
          <a:lstStyle/>
          <a:p>
            <a:r>
              <a:rPr lang="en-US"/>
              <a:t>IMPORTANCE AND GROWTH</a:t>
            </a:r>
          </a:p>
        </p:txBody>
      </p:sp>
      <p:sp>
        <p:nvSpPr>
          <p:cNvPr id="9" name="Text Placeholder 8">
            <a:extLst>
              <a:ext uri="{FF2B5EF4-FFF2-40B4-BE49-F238E27FC236}">
                <a16:creationId xmlns:a16="http://schemas.microsoft.com/office/drawing/2014/main" xmlns="" id="{3E7E74E4-48CB-4641-F046-7C5751697D29}"/>
              </a:ext>
            </a:extLst>
          </p:cNvPr>
          <p:cNvSpPr>
            <a:spLocks noGrp="1"/>
          </p:cNvSpPr>
          <p:nvPr>
            <p:ph type="body" sz="quarter" idx="17"/>
          </p:nvPr>
        </p:nvSpPr>
        <p:spPr/>
        <p:txBody>
          <a:bodyPr/>
          <a:lstStyle/>
          <a:p>
            <a:r>
              <a:rPr lang="en-US"/>
              <a:t>Advancements in sensors, connectivity, and cloud computing have fueled the expansion of IoT, providing seamless data exchange, real-time monitoring, and predictive analytics.</a:t>
            </a:r>
          </a:p>
        </p:txBody>
      </p:sp>
      <p:sp>
        <p:nvSpPr>
          <p:cNvPr id="10" name="Text Placeholder 9">
            <a:extLst>
              <a:ext uri="{FF2B5EF4-FFF2-40B4-BE49-F238E27FC236}">
                <a16:creationId xmlns:a16="http://schemas.microsoft.com/office/drawing/2014/main" xmlns="" id="{90527555-3083-5F0D-7A87-511694DF0D97}"/>
              </a:ext>
            </a:extLst>
          </p:cNvPr>
          <p:cNvSpPr>
            <a:spLocks noGrp="1"/>
          </p:cNvSpPr>
          <p:nvPr>
            <p:ph type="body" sz="quarter" idx="18"/>
          </p:nvPr>
        </p:nvSpPr>
        <p:spPr/>
        <p:txBody>
          <a:bodyPr/>
          <a:lstStyle/>
          <a:p>
            <a:r>
              <a:rPr lang="en-US"/>
              <a:t>TECHNOLOGICAL ADVANCEMENTS</a:t>
            </a:r>
          </a:p>
        </p:txBody>
      </p:sp>
    </p:spTree>
    <p:extLst>
      <p:ext uri="{BB962C8B-B14F-4D97-AF65-F5344CB8AC3E}">
        <p14:creationId xmlns:p14="http://schemas.microsoft.com/office/powerpoint/2010/main" val="1218908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C84DE6-0387-2B88-A739-3EA225FC0C76}"/>
              </a:ext>
            </a:extLst>
          </p:cNvPr>
          <p:cNvSpPr>
            <a:spLocks noGrp="1"/>
          </p:cNvSpPr>
          <p:nvPr>
            <p:ph type="title"/>
          </p:nvPr>
        </p:nvSpPr>
        <p:spPr/>
        <p:txBody>
          <a:bodyPr/>
          <a:lstStyle/>
          <a:p>
            <a:r>
              <a:rPr lang="en-US"/>
              <a:t>ENABLING TECHNOLOGIES</a:t>
            </a:r>
          </a:p>
        </p:txBody>
      </p:sp>
      <p:sp>
        <p:nvSpPr>
          <p:cNvPr id="3" name="Footer Placeholder 2">
            <a:extLst>
              <a:ext uri="{FF2B5EF4-FFF2-40B4-BE49-F238E27FC236}">
                <a16:creationId xmlns:a16="http://schemas.microsoft.com/office/drawing/2014/main" xmlns="" id="{2F3143C5-93C8-5A62-3629-2555967DD6BC}"/>
              </a:ext>
            </a:extLst>
          </p:cNvPr>
          <p:cNvSpPr>
            <a:spLocks noGrp="1"/>
          </p:cNvSpPr>
          <p:nvPr>
            <p:ph type="ftr" sz="quarter" idx="10"/>
          </p:nvPr>
        </p:nvSpPr>
        <p:spPr/>
        <p:txBody>
          <a:bodyPr/>
          <a:lstStyle/>
          <a:p>
            <a:r>
              <a:rPr lang="en-US"/>
              <a:t>IOT ENABLING TECHNOLOGIES AND LOGICAL DESIGN</a:t>
            </a:r>
            <a:endParaRPr lang="en-ID" dirty="0"/>
          </a:p>
        </p:txBody>
      </p:sp>
      <p:sp>
        <p:nvSpPr>
          <p:cNvPr id="4" name="Slide Number Placeholder 3">
            <a:extLst>
              <a:ext uri="{FF2B5EF4-FFF2-40B4-BE49-F238E27FC236}">
                <a16:creationId xmlns:a16="http://schemas.microsoft.com/office/drawing/2014/main" xmlns="" id="{77807628-45CA-ED49-7214-B3A62A5A935F}"/>
              </a:ext>
            </a:extLst>
          </p:cNvPr>
          <p:cNvSpPr>
            <a:spLocks noGrp="1"/>
          </p:cNvSpPr>
          <p:nvPr>
            <p:ph type="sldNum" sz="quarter" idx="11"/>
          </p:nvPr>
        </p:nvSpPr>
        <p:spPr/>
        <p:txBody>
          <a:bodyPr/>
          <a:lstStyle/>
          <a:p>
            <a:fld id="{CF6F24BE-8BEB-403A-BDCC-38E201D0662D}" type="slidenum">
              <a:rPr lang="en-ID" smtClean="0"/>
              <a:pPr/>
              <a:t>33</a:t>
            </a:fld>
            <a:endParaRPr lang="en-ID"/>
          </a:p>
        </p:txBody>
      </p:sp>
      <p:sp>
        <p:nvSpPr>
          <p:cNvPr id="5" name="Text Placeholder 4">
            <a:extLst>
              <a:ext uri="{FF2B5EF4-FFF2-40B4-BE49-F238E27FC236}">
                <a16:creationId xmlns:a16="http://schemas.microsoft.com/office/drawing/2014/main" xmlns="" id="{7D097002-440C-0ED3-D1D7-0AB32C9BBE1B}"/>
              </a:ext>
            </a:extLst>
          </p:cNvPr>
          <p:cNvSpPr>
            <a:spLocks noGrp="1"/>
          </p:cNvSpPr>
          <p:nvPr>
            <p:ph type="body" sz="quarter" idx="13"/>
          </p:nvPr>
        </p:nvSpPr>
        <p:spPr/>
        <p:txBody>
          <a:bodyPr/>
          <a:lstStyle/>
          <a:p>
            <a:r>
              <a:rPr lang="en-US"/>
              <a:t>Sensors play a crucial role in IoT by collecting data from the environment. They enable monitoring of physical parameters like temperature, pressure, and motion, providing valuable insights for decision-making.</a:t>
            </a:r>
          </a:p>
        </p:txBody>
      </p:sp>
      <p:sp>
        <p:nvSpPr>
          <p:cNvPr id="6" name="Text Placeholder 5">
            <a:extLst>
              <a:ext uri="{FF2B5EF4-FFF2-40B4-BE49-F238E27FC236}">
                <a16:creationId xmlns:a16="http://schemas.microsoft.com/office/drawing/2014/main" xmlns="" id="{00593646-A7C8-F6C2-2F03-EEF37BC296D1}"/>
              </a:ext>
            </a:extLst>
          </p:cNvPr>
          <p:cNvSpPr>
            <a:spLocks noGrp="1"/>
          </p:cNvSpPr>
          <p:nvPr>
            <p:ph type="body" sz="quarter" idx="14"/>
          </p:nvPr>
        </p:nvSpPr>
        <p:spPr/>
        <p:txBody>
          <a:bodyPr/>
          <a:lstStyle/>
          <a:p>
            <a:r>
              <a:rPr lang="en-US"/>
              <a:t>Connectivity technologies such as Wi-Fi, Bluetooth, and cellular networks facilitate seamless communication between IoT devices and the cloud. They ensure data transfer and command execution in real-time.</a:t>
            </a:r>
          </a:p>
        </p:txBody>
      </p:sp>
      <p:sp>
        <p:nvSpPr>
          <p:cNvPr id="7" name="Text Placeholder 6">
            <a:extLst>
              <a:ext uri="{FF2B5EF4-FFF2-40B4-BE49-F238E27FC236}">
                <a16:creationId xmlns:a16="http://schemas.microsoft.com/office/drawing/2014/main" xmlns="" id="{E037D73D-901B-31AB-5035-06CD3CC87130}"/>
              </a:ext>
            </a:extLst>
          </p:cNvPr>
          <p:cNvSpPr>
            <a:spLocks noGrp="1"/>
          </p:cNvSpPr>
          <p:nvPr>
            <p:ph type="body" sz="quarter" idx="15"/>
          </p:nvPr>
        </p:nvSpPr>
        <p:spPr/>
        <p:txBody>
          <a:bodyPr/>
          <a:lstStyle/>
          <a:p>
            <a:r>
              <a:rPr lang="en-US"/>
              <a:t>SENSORS</a:t>
            </a:r>
          </a:p>
        </p:txBody>
      </p:sp>
      <p:sp>
        <p:nvSpPr>
          <p:cNvPr id="8" name="Text Placeholder 7">
            <a:extLst>
              <a:ext uri="{FF2B5EF4-FFF2-40B4-BE49-F238E27FC236}">
                <a16:creationId xmlns:a16="http://schemas.microsoft.com/office/drawing/2014/main" xmlns="" id="{B39DE4C8-D9B3-5345-02DF-8E9B17EED9F7}"/>
              </a:ext>
            </a:extLst>
          </p:cNvPr>
          <p:cNvSpPr>
            <a:spLocks noGrp="1"/>
          </p:cNvSpPr>
          <p:nvPr>
            <p:ph type="body" sz="quarter" idx="16"/>
          </p:nvPr>
        </p:nvSpPr>
        <p:spPr/>
        <p:txBody>
          <a:bodyPr/>
          <a:lstStyle/>
          <a:p>
            <a:r>
              <a:rPr lang="en-US"/>
              <a:t>CONNECTIVITY</a:t>
            </a:r>
          </a:p>
        </p:txBody>
      </p:sp>
      <p:sp>
        <p:nvSpPr>
          <p:cNvPr id="9" name="Text Placeholder 8">
            <a:extLst>
              <a:ext uri="{FF2B5EF4-FFF2-40B4-BE49-F238E27FC236}">
                <a16:creationId xmlns:a16="http://schemas.microsoft.com/office/drawing/2014/main" xmlns="" id="{57949815-2A73-467B-632F-EA5C4AB1769B}"/>
              </a:ext>
            </a:extLst>
          </p:cNvPr>
          <p:cNvSpPr>
            <a:spLocks noGrp="1"/>
          </p:cNvSpPr>
          <p:nvPr>
            <p:ph type="body" sz="quarter" idx="17"/>
          </p:nvPr>
        </p:nvSpPr>
        <p:spPr/>
        <p:txBody>
          <a:bodyPr/>
          <a:lstStyle/>
          <a:p>
            <a:r>
              <a:rPr lang="en-US"/>
              <a:t>Cloud computing acts as the backbone of IoT infrastructure, offering scalable storage, processing power, and analysis tools. It enables data hosting, analytics, and remote access to IoT applications.</a:t>
            </a:r>
          </a:p>
        </p:txBody>
      </p:sp>
      <p:sp>
        <p:nvSpPr>
          <p:cNvPr id="10" name="Text Placeholder 9">
            <a:extLst>
              <a:ext uri="{FF2B5EF4-FFF2-40B4-BE49-F238E27FC236}">
                <a16:creationId xmlns:a16="http://schemas.microsoft.com/office/drawing/2014/main" xmlns="" id="{6203C6B8-72DA-16FD-A405-6C04B70B45D5}"/>
              </a:ext>
            </a:extLst>
          </p:cNvPr>
          <p:cNvSpPr>
            <a:spLocks noGrp="1"/>
          </p:cNvSpPr>
          <p:nvPr>
            <p:ph type="body" sz="quarter" idx="18"/>
          </p:nvPr>
        </p:nvSpPr>
        <p:spPr/>
        <p:txBody>
          <a:bodyPr/>
          <a:lstStyle/>
          <a:p>
            <a:r>
              <a:rPr lang="en-US"/>
              <a:t>CLOUD COMPUTING</a:t>
            </a:r>
          </a:p>
        </p:txBody>
      </p:sp>
    </p:spTree>
    <p:extLst>
      <p:ext uri="{BB962C8B-B14F-4D97-AF65-F5344CB8AC3E}">
        <p14:creationId xmlns:p14="http://schemas.microsoft.com/office/powerpoint/2010/main" val="2836486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FC4AB4-19D5-E300-7162-48C042B34189}"/>
              </a:ext>
            </a:extLst>
          </p:cNvPr>
          <p:cNvSpPr>
            <a:spLocks noGrp="1"/>
          </p:cNvSpPr>
          <p:nvPr>
            <p:ph type="title"/>
          </p:nvPr>
        </p:nvSpPr>
        <p:spPr/>
        <p:txBody>
          <a:bodyPr/>
          <a:lstStyle/>
          <a:p>
            <a:r>
              <a:rPr lang="en-US"/>
              <a:t>LOGICAL DESIGN PRINCIPLES</a:t>
            </a:r>
          </a:p>
        </p:txBody>
      </p:sp>
      <p:sp>
        <p:nvSpPr>
          <p:cNvPr id="3" name="Footer Placeholder 2">
            <a:extLst>
              <a:ext uri="{FF2B5EF4-FFF2-40B4-BE49-F238E27FC236}">
                <a16:creationId xmlns:a16="http://schemas.microsoft.com/office/drawing/2014/main" xmlns="" id="{B317C513-714E-1D13-0A0E-FDC675A99F90}"/>
              </a:ext>
            </a:extLst>
          </p:cNvPr>
          <p:cNvSpPr>
            <a:spLocks noGrp="1"/>
          </p:cNvSpPr>
          <p:nvPr>
            <p:ph type="ftr" sz="quarter" idx="10"/>
          </p:nvPr>
        </p:nvSpPr>
        <p:spPr/>
        <p:txBody>
          <a:bodyPr/>
          <a:lstStyle/>
          <a:p>
            <a:r>
              <a:rPr lang="en-US"/>
              <a:t>IOT ENABLING TECHNOLOGIES AND LOGICAL DESIGN</a:t>
            </a:r>
            <a:endParaRPr lang="en-ID" dirty="0"/>
          </a:p>
        </p:txBody>
      </p:sp>
      <p:sp>
        <p:nvSpPr>
          <p:cNvPr id="4" name="Slide Number Placeholder 3">
            <a:extLst>
              <a:ext uri="{FF2B5EF4-FFF2-40B4-BE49-F238E27FC236}">
                <a16:creationId xmlns:a16="http://schemas.microsoft.com/office/drawing/2014/main" xmlns="" id="{51EF0021-C149-D274-53D2-696A4D2FBA0F}"/>
              </a:ext>
            </a:extLst>
          </p:cNvPr>
          <p:cNvSpPr>
            <a:spLocks noGrp="1"/>
          </p:cNvSpPr>
          <p:nvPr>
            <p:ph type="sldNum" sz="quarter" idx="11"/>
          </p:nvPr>
        </p:nvSpPr>
        <p:spPr/>
        <p:txBody>
          <a:bodyPr/>
          <a:lstStyle/>
          <a:p>
            <a:fld id="{CF6F24BE-8BEB-403A-BDCC-38E201D0662D}" type="slidenum">
              <a:rPr lang="en-ID" smtClean="0"/>
              <a:pPr/>
              <a:t>34</a:t>
            </a:fld>
            <a:endParaRPr lang="en-ID"/>
          </a:p>
        </p:txBody>
      </p:sp>
      <p:pic>
        <p:nvPicPr>
          <p:cNvPr id="11" name="Picture Placeholder 10">
            <a:extLst>
              <a:ext uri="{FF2B5EF4-FFF2-40B4-BE49-F238E27FC236}">
                <a16:creationId xmlns:a16="http://schemas.microsoft.com/office/drawing/2014/main" xmlns="" id="{1FD692D0-02D7-FF94-FF05-18D8825ED26A}"/>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xmlns="" id="{82AFDC5F-0242-8A17-3CC3-03D7ACC2DC7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xmlns="" id="{E277BB36-6F30-BA6A-9FEE-2E0AEDD188D6}"/>
              </a:ext>
            </a:extLst>
          </p:cNvPr>
          <p:cNvSpPr>
            <a:spLocks noGrp="1"/>
          </p:cNvSpPr>
          <p:nvPr>
            <p:ph type="body" sz="quarter" idx="15"/>
          </p:nvPr>
        </p:nvSpPr>
        <p:spPr/>
        <p:txBody>
          <a:bodyPr/>
          <a:lstStyle/>
          <a:p>
            <a:r>
              <a:rPr lang="en-US"/>
              <a:t>Logical design is pivotal in crafting efficient and scalable IoT solutions. It involves structuring data flow, defining communication protocols, and optimizing resource utilization for seamless operation.</a:t>
            </a:r>
          </a:p>
        </p:txBody>
      </p:sp>
      <p:sp>
        <p:nvSpPr>
          <p:cNvPr id="8" name="Text Placeholder 7">
            <a:extLst>
              <a:ext uri="{FF2B5EF4-FFF2-40B4-BE49-F238E27FC236}">
                <a16:creationId xmlns:a16="http://schemas.microsoft.com/office/drawing/2014/main" xmlns="" id="{8749DAF8-52A8-1EA2-8C6B-E2254BDFF9D4}"/>
              </a:ext>
            </a:extLst>
          </p:cNvPr>
          <p:cNvSpPr>
            <a:spLocks noGrp="1"/>
          </p:cNvSpPr>
          <p:nvPr>
            <p:ph type="body" sz="quarter" idx="16"/>
          </p:nvPr>
        </p:nvSpPr>
        <p:spPr/>
        <p:txBody>
          <a:bodyPr/>
          <a:lstStyle/>
          <a:p>
            <a:r>
              <a:rPr lang="en-US"/>
              <a:t>Effective logical design enhances system performance, minimizes latency, and ensures data integrity. It focuses on interoperability, security, and adaptability to changing requirements.</a:t>
            </a:r>
          </a:p>
        </p:txBody>
      </p:sp>
      <p:sp>
        <p:nvSpPr>
          <p:cNvPr id="9" name="Text Placeholder 8">
            <a:extLst>
              <a:ext uri="{FF2B5EF4-FFF2-40B4-BE49-F238E27FC236}">
                <a16:creationId xmlns:a16="http://schemas.microsoft.com/office/drawing/2014/main" xmlns="" id="{43BF25D0-31E7-6290-7BD2-F235A19BB13F}"/>
              </a:ext>
            </a:extLst>
          </p:cNvPr>
          <p:cNvSpPr>
            <a:spLocks noGrp="1"/>
          </p:cNvSpPr>
          <p:nvPr>
            <p:ph type="body" sz="quarter" idx="17"/>
          </p:nvPr>
        </p:nvSpPr>
        <p:spPr/>
        <p:txBody>
          <a:bodyPr/>
          <a:lstStyle/>
          <a:p>
            <a:r>
              <a:rPr lang="en-US"/>
              <a:t>IMPORTANCE OF DESIGN</a:t>
            </a:r>
          </a:p>
        </p:txBody>
      </p:sp>
      <p:sp>
        <p:nvSpPr>
          <p:cNvPr id="10" name="Text Placeholder 9">
            <a:extLst>
              <a:ext uri="{FF2B5EF4-FFF2-40B4-BE49-F238E27FC236}">
                <a16:creationId xmlns:a16="http://schemas.microsoft.com/office/drawing/2014/main" xmlns="" id="{DBBA8FAC-4879-B9BB-8EC0-694D65BB3883}"/>
              </a:ext>
            </a:extLst>
          </p:cNvPr>
          <p:cNvSpPr>
            <a:spLocks noGrp="1"/>
          </p:cNvSpPr>
          <p:nvPr>
            <p:ph type="body" sz="quarter" idx="18"/>
          </p:nvPr>
        </p:nvSpPr>
        <p:spPr/>
        <p:txBody>
          <a:bodyPr/>
          <a:lstStyle/>
          <a:p>
            <a:r>
              <a:rPr lang="en-US"/>
              <a:t>OPTIMIZING PERFORMANCE</a:t>
            </a:r>
          </a:p>
        </p:txBody>
      </p:sp>
    </p:spTree>
    <p:extLst>
      <p:ext uri="{BB962C8B-B14F-4D97-AF65-F5344CB8AC3E}">
        <p14:creationId xmlns:p14="http://schemas.microsoft.com/office/powerpoint/2010/main" val="715364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2438400"/>
          <a:ext cx="10363200" cy="3145536"/>
        </p:xfrm>
        <a:graphic>
          <a:graphicData uri="http://schemas.openxmlformats.org/drawingml/2006/table">
            <a:tbl>
              <a:tblPr/>
              <a:tblGrid>
                <a:gridCol w="5181600">
                  <a:extLst>
                    <a:ext uri="{9D8B030D-6E8A-4147-A177-3AD203B41FA5}">
                      <a16:colId xmlns:a16="http://schemas.microsoft.com/office/drawing/2014/main" xmlns="" val="20000"/>
                    </a:ext>
                  </a:extLst>
                </a:gridCol>
                <a:gridCol w="5181600">
                  <a:extLst>
                    <a:ext uri="{9D8B030D-6E8A-4147-A177-3AD203B41FA5}">
                      <a16:colId xmlns:a16="http://schemas.microsoft.com/office/drawing/2014/main" xmlns="" val="20001"/>
                    </a:ext>
                  </a:extLst>
                </a:gridCol>
              </a:tblGrid>
              <a:tr h="524256">
                <a:tc>
                  <a:txBody>
                    <a:bodyPr/>
                    <a:lstStyle/>
                    <a:p>
                      <a:pPr marL="0" indent="0">
                        <a:buNone/>
                      </a:pPr>
                      <a:r>
                        <a:rPr lang="en-US" sz="1400" dirty="0">
                          <a:solidFill>
                            <a:srgbClr val="FFFFFF"/>
                          </a:solidFill>
                          <a:latin typeface="Open Sans" pitchFamily="34" charset="0"/>
                          <a:ea typeface="Open Sans" pitchFamily="34" charset="-122"/>
                          <a:cs typeface="Open Sans" pitchFamily="34" charset="-120"/>
                        </a:rPr>
                        <a:t>COMPONENT</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tc>
                  <a:txBody>
                    <a:bodyPr/>
                    <a:lstStyle/>
                    <a:p>
                      <a:pPr marL="0" indent="0">
                        <a:buNone/>
                      </a:pPr>
                      <a:r>
                        <a:rPr lang="en-US" sz="1400" dirty="0">
                          <a:solidFill>
                            <a:srgbClr val="FFFFFF"/>
                          </a:solidFill>
                          <a:latin typeface="Open Sans" pitchFamily="34" charset="0"/>
                          <a:ea typeface="Open Sans" pitchFamily="34" charset="-122"/>
                          <a:cs typeface="Open Sans" pitchFamily="34" charset="-120"/>
                        </a:rPr>
                        <a:t>DESCRIPTION</a:t>
                      </a:r>
                      <a:endParaRPr lang="en-US" sz="14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0958F7"/>
                    </a:solidFill>
                  </a:tcPr>
                </a:tc>
                <a:extLst>
                  <a:ext uri="{0D108BD9-81ED-4DB2-BD59-A6C34878D82A}">
                    <a16:rowId xmlns:a16="http://schemas.microsoft.com/office/drawing/2014/main" xmlns="" val="10000"/>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Sensors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Capture physical data</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Gateways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Connect sensors to network</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Cloud Platform</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Data storage and analytics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Applications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User interface and actions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524256">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Networking</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tc>
                  <a:txBody>
                    <a:bodyPr/>
                    <a:lstStyle/>
                    <a:p>
                      <a:pPr marL="0" indent="0">
                        <a:buNone/>
                      </a:pPr>
                      <a:r>
                        <a:rPr lang="en-US" sz="1200" dirty="0">
                          <a:solidFill>
                            <a:srgbClr val="232220"/>
                          </a:solidFill>
                          <a:latin typeface="Open Sans" pitchFamily="34" charset="0"/>
                          <a:ea typeface="Open Sans" pitchFamily="34" charset="-122"/>
                          <a:cs typeface="Open Sans" pitchFamily="34" charset="-120"/>
                        </a:rPr>
                        <a:t>Communication between components</a:t>
                      </a:r>
                      <a:endParaRPr lang="en-US" sz="1200" dirty="0">
                        <a:latin typeface="Open Sans" charset="0"/>
                        <a:ea typeface="Open Sans" charset="0"/>
                        <a:cs typeface="Open Sans" charset="0"/>
                      </a:endParaRPr>
                    </a:p>
                  </a:txBody>
                  <a:tcPr marL="73152" marR="73152" marT="73152" marB="73152" anchor="ctr">
                    <a:lnL w="12700" cap="flat" cmpd="sng" algn="ctr">
                      <a:solidFill>
                        <a:srgbClr val="2F2E2C"/>
                      </a:solidFill>
                      <a:prstDash val="solid"/>
                      <a:round/>
                      <a:headEnd type="none" w="med" len="med"/>
                      <a:tailEnd type="none" w="med" len="med"/>
                    </a:lnL>
                    <a:lnR w="12700" cap="flat" cmpd="sng" algn="ctr">
                      <a:solidFill>
                        <a:srgbClr val="2F2E2C"/>
                      </a:solidFill>
                      <a:prstDash val="solid"/>
                      <a:round/>
                      <a:headEnd type="none" w="med" len="med"/>
                      <a:tailEnd type="none" w="med" len="med"/>
                    </a:lnR>
                    <a:lnT w="12700" cap="flat" cmpd="sng" algn="ctr">
                      <a:solidFill>
                        <a:srgbClr val="2F2E2C"/>
                      </a:solidFill>
                      <a:prstDash val="solid"/>
                      <a:round/>
                      <a:headEnd type="none" w="med" len="med"/>
                      <a:tailEnd type="none" w="med" len="med"/>
                    </a:lnT>
                    <a:lnB w="12700" cap="flat" cmpd="sng" algn="ctr">
                      <a:solidFill>
                        <a:srgbClr val="2F2E2C"/>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bl>
          </a:graphicData>
        </a:graphic>
      </p:graphicFrame>
      <p:sp>
        <p:nvSpPr>
          <p:cNvPr id="3" name="Text 0"/>
          <p:cNvSpPr/>
          <p:nvPr/>
        </p:nvSpPr>
        <p:spPr>
          <a:xfrm>
            <a:off x="596900" y="571500"/>
            <a:ext cx="10363200" cy="9525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4400">
                <a:latin typeface="Montserrat ExtraBold"/>
              </a:rPr>
              <a:t>IOT ARCHITECTURE</a:t>
            </a:r>
            <a:endParaRPr lang="en-US" sz="4400" dirty="0">
              <a:latin typeface="Montserrat ExtraBold"/>
            </a:endParaRPr>
          </a:p>
        </p:txBody>
      </p:sp>
      <p:sp>
        <p:nvSpPr>
          <p:cNvPr id="4" name="Shape 1"/>
          <p:cNvSpPr/>
          <p:nvPr/>
        </p:nvSpPr>
        <p:spPr>
          <a:xfrm>
            <a:off x="1219200" y="1219200"/>
            <a:ext cx="1219200" cy="1219200"/>
          </a:xfrm>
          <a:prstGeom prst="line">
            <a:avLst/>
          </a:prstGeom>
          <a:noFill/>
          <a:ln/>
        </p:spPr>
      </p:sp>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35</a:t>
            </a:fld>
            <a:endParaRPr lang="en-US" sz="1210">
              <a:solidFill>
                <a:srgbClr val="FFFFFF"/>
              </a:solidFill>
              <a:latin typeface="Open Sans"/>
              <a:ea typeface="Open Sans"/>
              <a:cs typeface="Open Sans"/>
            </a:endParaRPr>
          </a:p>
        </p:txBody>
      </p:sp>
    </p:spTree>
    <p:extLst>
      <p:ext uri="{BB962C8B-B14F-4D97-AF65-F5344CB8AC3E}">
        <p14:creationId xmlns:p14="http://schemas.microsoft.com/office/powerpoint/2010/main" val="160548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60A77-1778-F45C-C917-CF8D4E4445E6}"/>
              </a:ext>
            </a:extLst>
          </p:cNvPr>
          <p:cNvSpPr>
            <a:spLocks noGrp="1"/>
          </p:cNvSpPr>
          <p:nvPr>
            <p:ph type="title"/>
          </p:nvPr>
        </p:nvSpPr>
        <p:spPr/>
        <p:txBody>
          <a:bodyPr/>
          <a:lstStyle/>
          <a:p>
            <a:r>
              <a:rPr lang="en-US"/>
              <a:t>SECURITY CONSIDERATIONS</a:t>
            </a:r>
          </a:p>
        </p:txBody>
      </p:sp>
      <p:sp>
        <p:nvSpPr>
          <p:cNvPr id="3" name="Footer Placeholder 2">
            <a:extLst>
              <a:ext uri="{FF2B5EF4-FFF2-40B4-BE49-F238E27FC236}">
                <a16:creationId xmlns:a16="http://schemas.microsoft.com/office/drawing/2014/main" xmlns="" id="{B0C07556-C387-8C8B-BD97-DFC713A3445A}"/>
              </a:ext>
            </a:extLst>
          </p:cNvPr>
          <p:cNvSpPr>
            <a:spLocks noGrp="1"/>
          </p:cNvSpPr>
          <p:nvPr>
            <p:ph type="ftr" sz="quarter" idx="10"/>
          </p:nvPr>
        </p:nvSpPr>
        <p:spPr/>
        <p:txBody>
          <a:bodyPr/>
          <a:lstStyle/>
          <a:p>
            <a:r>
              <a:rPr lang="en-US"/>
              <a:t>IOT ENABLING TECHNOLOGIES AND LOGICAL DESIGN</a:t>
            </a:r>
            <a:endParaRPr lang="en-ID" dirty="0"/>
          </a:p>
        </p:txBody>
      </p:sp>
      <p:sp>
        <p:nvSpPr>
          <p:cNvPr id="4" name="Slide Number Placeholder 3">
            <a:extLst>
              <a:ext uri="{FF2B5EF4-FFF2-40B4-BE49-F238E27FC236}">
                <a16:creationId xmlns:a16="http://schemas.microsoft.com/office/drawing/2014/main" xmlns="" id="{2D58421B-7659-5ED4-424B-452C69769DD9}"/>
              </a:ext>
            </a:extLst>
          </p:cNvPr>
          <p:cNvSpPr>
            <a:spLocks noGrp="1"/>
          </p:cNvSpPr>
          <p:nvPr>
            <p:ph type="sldNum" sz="quarter" idx="11"/>
          </p:nvPr>
        </p:nvSpPr>
        <p:spPr/>
        <p:txBody>
          <a:bodyPr/>
          <a:lstStyle/>
          <a:p>
            <a:fld id="{CF6F24BE-8BEB-403A-BDCC-38E201D0662D}" type="slidenum">
              <a:rPr lang="en-ID" smtClean="0"/>
              <a:pPr/>
              <a:t>36</a:t>
            </a:fld>
            <a:endParaRPr lang="en-ID"/>
          </a:p>
        </p:txBody>
      </p:sp>
      <p:pic>
        <p:nvPicPr>
          <p:cNvPr id="10" name="Picture Placeholder 9">
            <a:extLst>
              <a:ext uri="{FF2B5EF4-FFF2-40B4-BE49-F238E27FC236}">
                <a16:creationId xmlns:a16="http://schemas.microsoft.com/office/drawing/2014/main" xmlns="" id="{909F8D13-78A0-D68F-78A6-F7857269FF0A}"/>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xmlns="" id="{8CC39B34-76D4-A2CF-2C9A-A5FED216BC59}"/>
              </a:ext>
            </a:extLst>
          </p:cNvPr>
          <p:cNvSpPr>
            <a:spLocks noGrp="1"/>
          </p:cNvSpPr>
          <p:nvPr>
            <p:ph type="body" sz="quarter" idx="23"/>
          </p:nvPr>
        </p:nvSpPr>
        <p:spPr/>
        <p:txBody>
          <a:bodyPr/>
          <a:lstStyle/>
          <a:p>
            <a:r>
              <a:rPr lang="en-US"/>
              <a:t>IoT faces unique security challenges like data breaches, device vulnerabilities, and network attacks. Safeguarding data integrity, privacy, and system resilience is crucial in IoT implementations.</a:t>
            </a:r>
          </a:p>
        </p:txBody>
      </p:sp>
      <p:sp>
        <p:nvSpPr>
          <p:cNvPr id="7" name="Text Placeholder 6">
            <a:extLst>
              <a:ext uri="{FF2B5EF4-FFF2-40B4-BE49-F238E27FC236}">
                <a16:creationId xmlns:a16="http://schemas.microsoft.com/office/drawing/2014/main" xmlns="" id="{933D7A91-85C1-FA25-5633-986AECFC9917}"/>
              </a:ext>
            </a:extLst>
          </p:cNvPr>
          <p:cNvSpPr>
            <a:spLocks noGrp="1"/>
          </p:cNvSpPr>
          <p:nvPr>
            <p:ph type="body" sz="quarter" idx="24"/>
          </p:nvPr>
        </p:nvSpPr>
        <p:spPr/>
        <p:txBody>
          <a:bodyPr/>
          <a:lstStyle/>
          <a:p>
            <a:r>
              <a:rPr lang="en-US"/>
              <a:t>Implementing robust encryption, authentication protocols, and regular security updates can mitigate IoT security risks. Awareness, monitoring, and incident response plans are essential for safeguarding IoT ecosystems.</a:t>
            </a:r>
          </a:p>
        </p:txBody>
      </p:sp>
      <p:sp>
        <p:nvSpPr>
          <p:cNvPr id="8" name="Text Placeholder 7">
            <a:extLst>
              <a:ext uri="{FF2B5EF4-FFF2-40B4-BE49-F238E27FC236}">
                <a16:creationId xmlns:a16="http://schemas.microsoft.com/office/drawing/2014/main" xmlns="" id="{D18F5553-C585-DEC5-4882-5097ADB79060}"/>
              </a:ext>
            </a:extLst>
          </p:cNvPr>
          <p:cNvSpPr>
            <a:spLocks noGrp="1"/>
          </p:cNvSpPr>
          <p:nvPr>
            <p:ph type="body" sz="quarter" idx="25"/>
          </p:nvPr>
        </p:nvSpPr>
        <p:spPr/>
        <p:txBody>
          <a:bodyPr/>
          <a:lstStyle/>
          <a:p>
            <a:r>
              <a:rPr lang="en-US"/>
              <a:t>SECURITY CHALLENGES</a:t>
            </a:r>
          </a:p>
        </p:txBody>
      </p:sp>
      <p:sp>
        <p:nvSpPr>
          <p:cNvPr id="9" name="Text Placeholder 8">
            <a:extLst>
              <a:ext uri="{FF2B5EF4-FFF2-40B4-BE49-F238E27FC236}">
                <a16:creationId xmlns:a16="http://schemas.microsoft.com/office/drawing/2014/main" xmlns="" id="{B1DEB9DA-82FD-7DBF-9616-06204A088EA4}"/>
              </a:ext>
            </a:extLst>
          </p:cNvPr>
          <p:cNvSpPr>
            <a:spLocks noGrp="1"/>
          </p:cNvSpPr>
          <p:nvPr>
            <p:ph type="body" sz="quarter" idx="26"/>
          </p:nvPr>
        </p:nvSpPr>
        <p:spPr/>
        <p:txBody>
          <a:bodyPr/>
          <a:lstStyle/>
          <a:p>
            <a:r>
              <a:rPr lang="en-US"/>
              <a:t>MITIGATION STRATEGIES</a:t>
            </a:r>
          </a:p>
        </p:txBody>
      </p:sp>
    </p:spTree>
    <p:extLst>
      <p:ext uri="{BB962C8B-B14F-4D97-AF65-F5344CB8AC3E}">
        <p14:creationId xmlns:p14="http://schemas.microsoft.com/office/powerpoint/2010/main" val="3256426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1089636335"/>
              </p:ext>
            </p:extLst>
          </p:nvPr>
        </p:nvGraphicFramePr>
        <p:xfrm>
          <a:off x="749300" y="1727200"/>
          <a:ext cx="2032000" cy="1676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2451057142"/>
              </p:ext>
            </p:extLst>
          </p:nvPr>
        </p:nvGraphicFramePr>
        <p:xfrm>
          <a:off x="8724900" y="1739900"/>
          <a:ext cx="2032000" cy="167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441941075"/>
              </p:ext>
            </p:extLst>
          </p:nvPr>
        </p:nvGraphicFramePr>
        <p:xfrm>
          <a:off x="3365500" y="1739900"/>
          <a:ext cx="2032000" cy="1676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3"/>
          <p:cNvGraphicFramePr/>
          <p:nvPr>
            <p:extLst>
              <p:ext uri="{D42A27DB-BD31-4B8C-83A1-F6EECF244321}">
                <p14:modId xmlns:p14="http://schemas.microsoft.com/office/powerpoint/2010/main" val="1423572878"/>
              </p:ext>
            </p:extLst>
          </p:nvPr>
        </p:nvGraphicFramePr>
        <p:xfrm>
          <a:off x="6146800" y="1739900"/>
          <a:ext cx="2032000" cy="1676400"/>
        </p:xfrm>
        <a:graphic>
          <a:graphicData uri="http://schemas.openxmlformats.org/drawingml/2006/chart">
            <c:chart xmlns:c="http://schemas.openxmlformats.org/drawingml/2006/chart" xmlns:r="http://schemas.openxmlformats.org/officeDocument/2006/relationships" r:id="rId6"/>
          </a:graphicData>
        </a:graphic>
      </p:graphicFrame>
      <p:sp>
        <p:nvSpPr>
          <p:cNvPr id="25" name="Slide Number Placeholder 0"/>
          <p:cNvSpPr>
            <a:spLocks noGrp="1"/>
          </p:cNvSpPr>
          <p:nvPr>
            <p:ph type="sldNum" sz="quarter" idx="4294967295"/>
          </p:nvPr>
        </p:nvSpPr>
        <p:spPr>
          <a:xfrm>
            <a:off x="11569700" y="6350000"/>
            <a:ext cx="609600" cy="355600"/>
          </a:xfrm>
          <a:prstGeom prst="rect">
            <a:avLst/>
          </a:prstGeom>
          <a:extLst>
            <a:ext uri="{C572A759-6A51-4108-AA02-DFA0A04FC94B}">
              <ma14:wrappingTextBoxFlag xmlns:ma14="http://schemas.microsoft.com/office/mac/drawingml/2011/main" xmlns="" val="0"/>
            </a:ext>
          </a:extLst>
        </p:spPr>
        <p:txBody>
          <a:bodyPr anchor="ctr" anchorCtr="0"/>
          <a:lstStyle>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algn="ctr"/>
            <a:fld id="{F7021451-1387-4CA6-816F-3879F97B5CBC}" type="slidenum">
              <a:rPr lang="en-US" sz="1210">
                <a:solidFill>
                  <a:srgbClr val="FFFFFF"/>
                </a:solidFill>
                <a:latin typeface="Open Sans"/>
                <a:ea typeface="Open Sans"/>
                <a:cs typeface="Open Sans"/>
              </a:rPr>
              <a:pPr algn="ctr"/>
              <a:t>37</a:t>
            </a:fld>
            <a:endParaRPr lang="en-US" sz="1210">
              <a:solidFill>
                <a:srgbClr val="FFFFFF"/>
              </a:solidFill>
              <a:latin typeface="Open Sans"/>
              <a:ea typeface="Open Sans"/>
              <a:cs typeface="Open Sans"/>
            </a:endParaRPr>
          </a:p>
        </p:txBody>
      </p:sp>
      <p:sp>
        <p:nvSpPr>
          <p:cNvPr id="6" name="TextBox 5">
            <a:extLst>
              <a:ext uri="{FF2B5EF4-FFF2-40B4-BE49-F238E27FC236}">
                <a16:creationId xmlns:a16="http://schemas.microsoft.com/office/drawing/2014/main" xmlns="" id="{964FDFBF-4D87-4B64-817E-68F6C02B0290}"/>
              </a:ext>
            </a:extLst>
          </p:cNvPr>
          <p:cNvSpPr txBox="1"/>
          <p:nvPr/>
        </p:nvSpPr>
        <p:spPr>
          <a:xfrm>
            <a:off x="596900" y="571500"/>
            <a:ext cx="10363200" cy="952500"/>
          </a:xfrm>
          <a:prstGeom prst="rect">
            <a:avLst/>
          </a:prstGeom>
          <a:noFill/>
        </p:spPr>
        <p:txBody>
          <a:bodyPr vertOverflow="overflow" vert="horz" wrap="square" rtlCol="0" anchor="t" anchorCtr="0">
            <a:spAutoFit/>
          </a:bodyPr>
          <a:lstStyle/>
          <a:p>
            <a:r>
              <a:rPr lang="en-US" sz="4400">
                <a:latin typeface="Montserrat ExtraBold"/>
              </a:rPr>
              <a:t>CASE STUDIES</a:t>
            </a:r>
          </a:p>
        </p:txBody>
      </p:sp>
      <p:sp>
        <p:nvSpPr>
          <p:cNvPr id="7" name="TextBox 6">
            <a:extLst>
              <a:ext uri="{FF2B5EF4-FFF2-40B4-BE49-F238E27FC236}">
                <a16:creationId xmlns:a16="http://schemas.microsoft.com/office/drawing/2014/main" xmlns="" id="{6D66B82C-40FD-4A95-BB33-97948317F59C}"/>
              </a:ext>
            </a:extLst>
          </p:cNvPr>
          <p:cNvSpPr txBox="1"/>
          <p:nvPr/>
        </p:nvSpPr>
        <p:spPr>
          <a:xfrm>
            <a:off x="1308100" y="2349500"/>
            <a:ext cx="914400" cy="457200"/>
          </a:xfrm>
          <a:prstGeom prst="rect">
            <a:avLst/>
          </a:prstGeom>
          <a:noFill/>
        </p:spPr>
        <p:txBody>
          <a:bodyPr vertOverflow="overflow" vert="horz" wrap="square" rtlCol="0" anchor="ctr" anchorCtr="1">
            <a:spAutoFit/>
          </a:bodyPr>
          <a:lstStyle/>
          <a:p>
            <a:pPr algn="ctr"/>
            <a:r>
              <a:rPr lang="en-US" sz="2400">
                <a:latin typeface="Montserrat ExtraBold"/>
              </a:rPr>
              <a:t>40%</a:t>
            </a:r>
          </a:p>
        </p:txBody>
      </p:sp>
      <p:sp>
        <p:nvSpPr>
          <p:cNvPr id="8" name="TextBox 7">
            <a:extLst>
              <a:ext uri="{FF2B5EF4-FFF2-40B4-BE49-F238E27FC236}">
                <a16:creationId xmlns:a16="http://schemas.microsoft.com/office/drawing/2014/main" xmlns="" id="{FDD76125-43D3-4A5B-894C-12AF15F0F33E}"/>
              </a:ext>
            </a:extLst>
          </p:cNvPr>
          <p:cNvSpPr txBox="1"/>
          <p:nvPr/>
        </p:nvSpPr>
        <p:spPr>
          <a:xfrm>
            <a:off x="9283700" y="2349500"/>
            <a:ext cx="914400" cy="457200"/>
          </a:xfrm>
          <a:prstGeom prst="rect">
            <a:avLst/>
          </a:prstGeom>
          <a:noFill/>
        </p:spPr>
        <p:txBody>
          <a:bodyPr vertOverflow="overflow" vert="horz" wrap="square" rtlCol="0" anchor="ctr" anchorCtr="1">
            <a:spAutoFit/>
          </a:bodyPr>
          <a:lstStyle/>
          <a:p>
            <a:pPr algn="ctr"/>
            <a:r>
              <a:rPr lang="en-US" sz="2400">
                <a:latin typeface="Montserrat ExtraBold"/>
              </a:rPr>
              <a:t>30%</a:t>
            </a:r>
          </a:p>
        </p:txBody>
      </p:sp>
      <p:sp>
        <p:nvSpPr>
          <p:cNvPr id="9" name="TextBox 8">
            <a:extLst>
              <a:ext uri="{FF2B5EF4-FFF2-40B4-BE49-F238E27FC236}">
                <a16:creationId xmlns:a16="http://schemas.microsoft.com/office/drawing/2014/main" xmlns="" id="{1C9B48E0-B4F9-4D74-ADEC-6EAF168218AB}"/>
              </a:ext>
            </a:extLst>
          </p:cNvPr>
          <p:cNvSpPr txBox="1"/>
          <p:nvPr/>
        </p:nvSpPr>
        <p:spPr>
          <a:xfrm>
            <a:off x="3911600" y="2349500"/>
            <a:ext cx="914400" cy="457200"/>
          </a:xfrm>
          <a:prstGeom prst="rect">
            <a:avLst/>
          </a:prstGeom>
          <a:noFill/>
        </p:spPr>
        <p:txBody>
          <a:bodyPr vertOverflow="overflow" vert="horz" wrap="square" rtlCol="0" anchor="ctr" anchorCtr="1">
            <a:spAutoFit/>
          </a:bodyPr>
          <a:lstStyle/>
          <a:p>
            <a:pPr algn="ctr"/>
            <a:r>
              <a:rPr lang="en-US" sz="2400">
                <a:latin typeface="Montserrat ExtraBold"/>
              </a:rPr>
              <a:t>20%</a:t>
            </a:r>
          </a:p>
        </p:txBody>
      </p:sp>
      <p:sp>
        <p:nvSpPr>
          <p:cNvPr id="10" name="TextBox 9">
            <a:extLst>
              <a:ext uri="{FF2B5EF4-FFF2-40B4-BE49-F238E27FC236}">
                <a16:creationId xmlns:a16="http://schemas.microsoft.com/office/drawing/2014/main" xmlns="" id="{D7E48D67-84E9-4CA9-A35B-1B928C161E4D}"/>
              </a:ext>
            </a:extLst>
          </p:cNvPr>
          <p:cNvSpPr txBox="1"/>
          <p:nvPr/>
        </p:nvSpPr>
        <p:spPr>
          <a:xfrm>
            <a:off x="6692900" y="2349500"/>
            <a:ext cx="914400" cy="457200"/>
          </a:xfrm>
          <a:prstGeom prst="rect">
            <a:avLst/>
          </a:prstGeom>
          <a:noFill/>
        </p:spPr>
        <p:txBody>
          <a:bodyPr vertOverflow="overflow" vert="horz" wrap="square" rtlCol="0" anchor="ctr" anchorCtr="1">
            <a:spAutoFit/>
          </a:bodyPr>
          <a:lstStyle/>
          <a:p>
            <a:pPr algn="ctr"/>
            <a:r>
              <a:rPr lang="en-US" sz="2400">
                <a:latin typeface="Montserrat ExtraBold"/>
              </a:rPr>
              <a:t>10%</a:t>
            </a:r>
          </a:p>
        </p:txBody>
      </p:sp>
      <p:sp>
        <p:nvSpPr>
          <p:cNvPr id="11" name="TextBox 10">
            <a:extLst>
              <a:ext uri="{FF2B5EF4-FFF2-40B4-BE49-F238E27FC236}">
                <a16:creationId xmlns:a16="http://schemas.microsoft.com/office/drawing/2014/main" xmlns="" id="{0DC89E9F-6FC1-4BFA-9E77-12F320D4C93D}"/>
              </a:ext>
            </a:extLst>
          </p:cNvPr>
          <p:cNvSpPr txBox="1"/>
          <p:nvPr/>
        </p:nvSpPr>
        <p:spPr>
          <a:xfrm>
            <a:off x="571500" y="3530600"/>
            <a:ext cx="2387600" cy="482600"/>
          </a:xfrm>
          <a:prstGeom prst="rect">
            <a:avLst/>
          </a:prstGeom>
          <a:noFill/>
        </p:spPr>
        <p:txBody>
          <a:bodyPr vertOverflow="overflow" vert="horz" wrap="square" rtlCol="0" anchor="b" anchorCtr="1">
            <a:spAutoFit/>
          </a:bodyPr>
          <a:lstStyle/>
          <a:p>
            <a:pPr algn="ctr"/>
            <a:r>
              <a:rPr lang="en-US" sz="1250" b="1"/>
              <a:t>SMART AGRICULTURE</a:t>
            </a:r>
          </a:p>
        </p:txBody>
      </p:sp>
      <p:sp>
        <p:nvSpPr>
          <p:cNvPr id="12" name="TextBox 11">
            <a:extLst>
              <a:ext uri="{FF2B5EF4-FFF2-40B4-BE49-F238E27FC236}">
                <a16:creationId xmlns:a16="http://schemas.microsoft.com/office/drawing/2014/main" xmlns="" id="{177F19CF-473B-4267-83F4-BF15C739E8C2}"/>
              </a:ext>
            </a:extLst>
          </p:cNvPr>
          <p:cNvSpPr txBox="1"/>
          <p:nvPr/>
        </p:nvSpPr>
        <p:spPr>
          <a:xfrm>
            <a:off x="571500" y="4127500"/>
            <a:ext cx="2387600" cy="2400300"/>
          </a:xfrm>
          <a:prstGeom prst="rect">
            <a:avLst/>
          </a:prstGeom>
          <a:noFill/>
        </p:spPr>
        <p:txBody>
          <a:bodyPr vertOverflow="overflow" vert="horz" wrap="square" rtlCol="0" anchor="t">
            <a:spAutoFit/>
          </a:bodyPr>
          <a:lstStyle/>
          <a:p>
            <a:pPr algn="ctr"/>
            <a:r>
              <a:rPr lang="en-US" sz="1200">
                <a:latin typeface="Open Sans"/>
                <a:ea typeface="Open Sans"/>
                <a:cs typeface="Open Sans"/>
              </a:rPr>
              <a:t>Smart IoT solutions in agriculture have increased crop yields by 40% through precision farming, automated irrigation, and real-time monitoring.</a:t>
            </a:r>
          </a:p>
        </p:txBody>
      </p:sp>
      <p:sp>
        <p:nvSpPr>
          <p:cNvPr id="13" name="TextBox 12">
            <a:extLst>
              <a:ext uri="{FF2B5EF4-FFF2-40B4-BE49-F238E27FC236}">
                <a16:creationId xmlns:a16="http://schemas.microsoft.com/office/drawing/2014/main" xmlns="" id="{2148D07F-47AC-4B59-B46C-6EC3473980D2}"/>
              </a:ext>
            </a:extLst>
          </p:cNvPr>
          <p:cNvSpPr txBox="1"/>
          <p:nvPr/>
        </p:nvSpPr>
        <p:spPr>
          <a:xfrm>
            <a:off x="8547100" y="3530600"/>
            <a:ext cx="2387600" cy="482600"/>
          </a:xfrm>
          <a:prstGeom prst="rect">
            <a:avLst/>
          </a:prstGeom>
          <a:noFill/>
        </p:spPr>
        <p:txBody>
          <a:bodyPr vertOverflow="overflow" vert="horz" wrap="square" rtlCol="0" anchor="b" anchorCtr="1">
            <a:spAutoFit/>
          </a:bodyPr>
          <a:lstStyle/>
          <a:p>
            <a:pPr algn="ctr"/>
            <a:r>
              <a:rPr lang="en-US" sz="1250" b="1"/>
              <a:t>HEALTHCARE MONITORING</a:t>
            </a:r>
          </a:p>
        </p:txBody>
      </p:sp>
      <p:sp>
        <p:nvSpPr>
          <p:cNvPr id="14" name="TextBox 13">
            <a:extLst>
              <a:ext uri="{FF2B5EF4-FFF2-40B4-BE49-F238E27FC236}">
                <a16:creationId xmlns:a16="http://schemas.microsoft.com/office/drawing/2014/main" xmlns="" id="{A2ADF523-F8D6-465C-9CD5-CE44C31E8ED7}"/>
              </a:ext>
            </a:extLst>
          </p:cNvPr>
          <p:cNvSpPr txBox="1"/>
          <p:nvPr/>
        </p:nvSpPr>
        <p:spPr>
          <a:xfrm>
            <a:off x="8547100" y="4127500"/>
            <a:ext cx="2387600" cy="2400300"/>
          </a:xfrm>
          <a:prstGeom prst="rect">
            <a:avLst/>
          </a:prstGeom>
          <a:noFill/>
        </p:spPr>
        <p:txBody>
          <a:bodyPr vertOverflow="overflow" vert="horz" wrap="square" rtlCol="0" anchor="t">
            <a:spAutoFit/>
          </a:bodyPr>
          <a:lstStyle/>
          <a:p>
            <a:pPr algn="ctr"/>
            <a:r>
              <a:rPr lang="en-US" sz="1200">
                <a:latin typeface="Open Sans"/>
                <a:ea typeface="Open Sans"/>
                <a:cs typeface="Open Sans"/>
              </a:rPr>
              <a:t>IoT-enabled healthcare monitoring systems have improved patient care and reduced hospital readmissions by 30% using remote patient monitoring and predictive healthcare analytics.</a:t>
            </a:r>
          </a:p>
        </p:txBody>
      </p:sp>
      <p:sp>
        <p:nvSpPr>
          <p:cNvPr id="15" name="TextBox 14">
            <a:extLst>
              <a:ext uri="{FF2B5EF4-FFF2-40B4-BE49-F238E27FC236}">
                <a16:creationId xmlns:a16="http://schemas.microsoft.com/office/drawing/2014/main" xmlns="" id="{F79750D4-D15D-415A-B4C7-AD49D1C1E49B}"/>
              </a:ext>
            </a:extLst>
          </p:cNvPr>
          <p:cNvSpPr txBox="1"/>
          <p:nvPr/>
        </p:nvSpPr>
        <p:spPr>
          <a:xfrm>
            <a:off x="3187700" y="3530600"/>
            <a:ext cx="2387600" cy="482600"/>
          </a:xfrm>
          <a:prstGeom prst="rect">
            <a:avLst/>
          </a:prstGeom>
          <a:noFill/>
        </p:spPr>
        <p:txBody>
          <a:bodyPr vertOverflow="overflow" vert="horz" wrap="square" rtlCol="0" anchor="b" anchorCtr="1">
            <a:spAutoFit/>
          </a:bodyPr>
          <a:lstStyle/>
          <a:p>
            <a:pPr algn="ctr"/>
            <a:r>
              <a:rPr lang="en-US" sz="1250" b="1"/>
              <a:t>SMART CITIES</a:t>
            </a:r>
          </a:p>
        </p:txBody>
      </p:sp>
      <p:sp>
        <p:nvSpPr>
          <p:cNvPr id="16" name="TextBox 15">
            <a:extLst>
              <a:ext uri="{FF2B5EF4-FFF2-40B4-BE49-F238E27FC236}">
                <a16:creationId xmlns:a16="http://schemas.microsoft.com/office/drawing/2014/main" xmlns="" id="{6E9173C1-25AF-4A7B-BE5C-56B67D8027A4}"/>
              </a:ext>
            </a:extLst>
          </p:cNvPr>
          <p:cNvSpPr txBox="1"/>
          <p:nvPr/>
        </p:nvSpPr>
        <p:spPr>
          <a:xfrm>
            <a:off x="3187700" y="4127500"/>
            <a:ext cx="2387600" cy="2400300"/>
          </a:xfrm>
          <a:prstGeom prst="rect">
            <a:avLst/>
          </a:prstGeom>
          <a:noFill/>
        </p:spPr>
        <p:txBody>
          <a:bodyPr vertOverflow="overflow" vert="horz" wrap="square" rtlCol="0" anchor="t">
            <a:spAutoFit/>
          </a:bodyPr>
          <a:lstStyle/>
          <a:p>
            <a:pPr algn="ctr"/>
            <a:r>
              <a:rPr lang="en-US" sz="1200">
                <a:latin typeface="Open Sans"/>
                <a:ea typeface="Open Sans"/>
                <a:cs typeface="Open Sans"/>
              </a:rPr>
              <a:t>Smart city initiatives powered by IoT technologies have enhanced urban efficiency and sustainability, reducing energy consumption by 20% through smart lighting, waste management, and traffic optimization.</a:t>
            </a:r>
          </a:p>
        </p:txBody>
      </p:sp>
      <p:sp>
        <p:nvSpPr>
          <p:cNvPr id="17" name="TextBox 16">
            <a:extLst>
              <a:ext uri="{FF2B5EF4-FFF2-40B4-BE49-F238E27FC236}">
                <a16:creationId xmlns:a16="http://schemas.microsoft.com/office/drawing/2014/main" xmlns="" id="{92A25BAF-90D7-40CF-A96C-4AD8D7710064}"/>
              </a:ext>
            </a:extLst>
          </p:cNvPr>
          <p:cNvSpPr txBox="1"/>
          <p:nvPr/>
        </p:nvSpPr>
        <p:spPr>
          <a:xfrm>
            <a:off x="5969000" y="3517900"/>
            <a:ext cx="2387600" cy="482600"/>
          </a:xfrm>
          <a:prstGeom prst="rect">
            <a:avLst/>
          </a:prstGeom>
          <a:noFill/>
        </p:spPr>
        <p:txBody>
          <a:bodyPr vertOverflow="overflow" vert="horz" wrap="square" rtlCol="0" anchor="b" anchorCtr="1">
            <a:spAutoFit/>
          </a:bodyPr>
          <a:lstStyle/>
          <a:p>
            <a:pPr algn="ctr"/>
            <a:r>
              <a:rPr lang="en-US" sz="1250" b="1"/>
              <a:t>INDUSTRIAL AUTOMATION</a:t>
            </a:r>
          </a:p>
        </p:txBody>
      </p:sp>
      <p:sp>
        <p:nvSpPr>
          <p:cNvPr id="18" name="TextBox 17">
            <a:extLst>
              <a:ext uri="{FF2B5EF4-FFF2-40B4-BE49-F238E27FC236}">
                <a16:creationId xmlns:a16="http://schemas.microsoft.com/office/drawing/2014/main" xmlns="" id="{A0B582D8-CDDC-4279-9187-4C2F812AFFCE}"/>
              </a:ext>
            </a:extLst>
          </p:cNvPr>
          <p:cNvSpPr txBox="1"/>
          <p:nvPr/>
        </p:nvSpPr>
        <p:spPr>
          <a:xfrm>
            <a:off x="5969000" y="4127500"/>
            <a:ext cx="2387600" cy="2400300"/>
          </a:xfrm>
          <a:prstGeom prst="rect">
            <a:avLst/>
          </a:prstGeom>
          <a:noFill/>
        </p:spPr>
        <p:txBody>
          <a:bodyPr vertOverflow="overflow" vert="horz" wrap="square" rtlCol="0" anchor="t">
            <a:spAutoFit/>
          </a:bodyPr>
          <a:lstStyle/>
          <a:p>
            <a:pPr algn="ctr"/>
            <a:r>
              <a:rPr lang="en-US" sz="1200">
                <a:latin typeface="Open Sans"/>
                <a:ea typeface="Open Sans"/>
                <a:cs typeface="Open Sans"/>
              </a:rPr>
              <a:t>IoT-driven industrial automation solutions have optimized production processes and reduced downtime by 10% by enabling predictive maintenance, remote monitoring, and operational insights.</a:t>
            </a:r>
          </a:p>
        </p:txBody>
      </p:sp>
    </p:spTree>
    <p:extLst>
      <p:ext uri="{BB962C8B-B14F-4D97-AF65-F5344CB8AC3E}">
        <p14:creationId xmlns:p14="http://schemas.microsoft.com/office/powerpoint/2010/main" val="267164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FC066-6F76-49F0-8D0C-EB0AC4DEE5CE}"/>
              </a:ext>
            </a:extLst>
          </p:cNvPr>
          <p:cNvSpPr>
            <a:spLocks noGrp="1"/>
          </p:cNvSpPr>
          <p:nvPr>
            <p:ph type="title"/>
          </p:nvPr>
        </p:nvSpPr>
        <p:spPr/>
        <p:txBody>
          <a:bodyPr/>
          <a:lstStyle/>
          <a:p>
            <a:r>
              <a:rPr lang="en-US" b="1" i="0" dirty="0"/>
              <a:t>IoT Enabling Technologies</a:t>
            </a:r>
          </a:p>
        </p:txBody>
      </p:sp>
      <p:sp>
        <p:nvSpPr>
          <p:cNvPr id="3" name="Content Placeholder 2">
            <a:extLst>
              <a:ext uri="{FF2B5EF4-FFF2-40B4-BE49-F238E27FC236}">
                <a16:creationId xmlns:a16="http://schemas.microsoft.com/office/drawing/2014/main" xmlns="" id="{55AEAA1B-48C8-4FA2-BA32-EDE776667BAD}"/>
              </a:ext>
            </a:extLst>
          </p:cNvPr>
          <p:cNvSpPr>
            <a:spLocks noGrp="1"/>
          </p:cNvSpPr>
          <p:nvPr>
            <p:ph idx="1"/>
          </p:nvPr>
        </p:nvSpPr>
        <p:spPr/>
        <p:txBody>
          <a:bodyPr>
            <a:normAutofit/>
          </a:bodyPr>
          <a:lstStyle/>
          <a:p>
            <a:pPr algn="just"/>
            <a:r>
              <a:rPr lang="en-GB" b="1" dirty="0"/>
              <a:t>Big Data Analytics: </a:t>
            </a:r>
          </a:p>
          <a:p>
            <a:pPr marL="0" indent="0" algn="just">
              <a:buNone/>
            </a:pPr>
            <a:r>
              <a:rPr lang="en-GB" dirty="0"/>
              <a:t>Some examples of big data generated by IoT are:</a:t>
            </a:r>
          </a:p>
          <a:p>
            <a:pPr algn="just">
              <a:buFont typeface="Wingdings" panose="05000000000000000000" pitchFamily="2" charset="2"/>
              <a:buChar char="§"/>
            </a:pPr>
            <a:r>
              <a:rPr lang="en-GB" dirty="0"/>
              <a:t> Sensor data generated by IoT systems.</a:t>
            </a:r>
          </a:p>
          <a:p>
            <a:pPr algn="just">
              <a:buFont typeface="Wingdings" panose="05000000000000000000" pitchFamily="2" charset="2"/>
              <a:buChar char="§"/>
            </a:pPr>
            <a:r>
              <a:rPr lang="en-GB" dirty="0"/>
              <a:t> Machine sensor data collected from sensors established in industrial and energy systems.</a:t>
            </a:r>
          </a:p>
          <a:p>
            <a:pPr algn="just">
              <a:buFont typeface="Wingdings" panose="05000000000000000000" pitchFamily="2" charset="2"/>
              <a:buChar char="§"/>
            </a:pPr>
            <a:r>
              <a:rPr lang="en-GB" dirty="0"/>
              <a:t> Health and fitness data generated IoT devices.</a:t>
            </a:r>
          </a:p>
          <a:p>
            <a:pPr algn="just">
              <a:buFont typeface="Wingdings" panose="05000000000000000000" pitchFamily="2" charset="2"/>
              <a:buChar char="§"/>
            </a:pPr>
            <a:r>
              <a:rPr lang="en-GB" dirty="0"/>
              <a:t> Data generated by IoT systems for location and tracking vehicles.</a:t>
            </a:r>
          </a:p>
          <a:p>
            <a:pPr algn="just">
              <a:buFont typeface="Wingdings" panose="05000000000000000000" pitchFamily="2" charset="2"/>
              <a:buChar char="§"/>
            </a:pPr>
            <a:r>
              <a:rPr lang="en-GB" dirty="0"/>
              <a:t> Data generated by retail inventory monitoring systems.</a:t>
            </a:r>
            <a:endParaRPr lang="en-US" dirty="0"/>
          </a:p>
        </p:txBody>
      </p:sp>
      <p:sp>
        <p:nvSpPr>
          <p:cNvPr id="4" name="Slide Number Placeholder 3">
            <a:extLst>
              <a:ext uri="{FF2B5EF4-FFF2-40B4-BE49-F238E27FC236}">
                <a16:creationId xmlns:a16="http://schemas.microsoft.com/office/drawing/2014/main" xmlns="" id="{DA5D5860-6D06-47B6-BB0D-E38169CEB4EE}"/>
              </a:ext>
            </a:extLst>
          </p:cNvPr>
          <p:cNvSpPr>
            <a:spLocks noGrp="1"/>
          </p:cNvSpPr>
          <p:nvPr>
            <p:ph type="sldNum" sz="quarter" idx="12"/>
          </p:nvPr>
        </p:nvSpPr>
        <p:spPr/>
        <p:txBody>
          <a:bodyPr/>
          <a:lstStyle/>
          <a:p>
            <a:fld id="{312CC964-A50B-4C29-B4E4-2C30BB34CCF3}" type="slidenum">
              <a:rPr lang="en-US" smtClean="0"/>
              <a:t>4</a:t>
            </a:fld>
            <a:endParaRPr lang="en-US"/>
          </a:p>
        </p:txBody>
      </p:sp>
    </p:spTree>
    <p:extLst>
      <p:ext uri="{BB962C8B-B14F-4D97-AF65-F5344CB8AC3E}">
        <p14:creationId xmlns:p14="http://schemas.microsoft.com/office/powerpoint/2010/main" val="3553203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FC066-6F76-49F0-8D0C-EB0AC4DEE5CE}"/>
              </a:ext>
            </a:extLst>
          </p:cNvPr>
          <p:cNvSpPr>
            <a:spLocks noGrp="1"/>
          </p:cNvSpPr>
          <p:nvPr>
            <p:ph type="title"/>
          </p:nvPr>
        </p:nvSpPr>
        <p:spPr/>
        <p:txBody>
          <a:bodyPr/>
          <a:lstStyle/>
          <a:p>
            <a:r>
              <a:rPr lang="en-US" b="1" i="0" dirty="0"/>
              <a:t>IoT Enabling Technologies</a:t>
            </a:r>
          </a:p>
        </p:txBody>
      </p:sp>
      <p:sp>
        <p:nvSpPr>
          <p:cNvPr id="3" name="Content Placeholder 2">
            <a:extLst>
              <a:ext uri="{FF2B5EF4-FFF2-40B4-BE49-F238E27FC236}">
                <a16:creationId xmlns:a16="http://schemas.microsoft.com/office/drawing/2014/main" xmlns="" id="{55AEAA1B-48C8-4FA2-BA32-EDE776667BAD}"/>
              </a:ext>
            </a:extLst>
          </p:cNvPr>
          <p:cNvSpPr>
            <a:spLocks noGrp="1"/>
          </p:cNvSpPr>
          <p:nvPr>
            <p:ph idx="1"/>
          </p:nvPr>
        </p:nvSpPr>
        <p:spPr/>
        <p:txBody>
          <a:bodyPr>
            <a:normAutofit/>
          </a:bodyPr>
          <a:lstStyle/>
          <a:p>
            <a:endParaRPr lang="en-US" dirty="0"/>
          </a:p>
          <a:p>
            <a:pPr marL="0" indent="0">
              <a:buNone/>
            </a:pPr>
            <a:r>
              <a:rPr lang="en-GB" b="1" dirty="0"/>
              <a:t>Communication Protocols:</a:t>
            </a:r>
          </a:p>
          <a:p>
            <a:pPr marL="0" indent="0">
              <a:buNone/>
            </a:pPr>
            <a:r>
              <a:rPr lang="en-GB" b="1" dirty="0"/>
              <a:t>F</a:t>
            </a:r>
            <a:r>
              <a:rPr lang="en-GB" dirty="0"/>
              <a:t>orm the back-bone of IoT systems and enable network connectivity and coupling to applications. </a:t>
            </a:r>
          </a:p>
          <a:p>
            <a:pPr>
              <a:buFont typeface="Wingdings" panose="05000000000000000000" pitchFamily="2" charset="2"/>
              <a:buChar char="§"/>
            </a:pPr>
            <a:r>
              <a:rPr lang="en-GB" dirty="0"/>
              <a:t> Allow devices to exchange data over network. </a:t>
            </a:r>
          </a:p>
          <a:p>
            <a:pPr>
              <a:buFont typeface="Wingdings" panose="05000000000000000000" pitchFamily="2" charset="2"/>
              <a:buChar char="§"/>
            </a:pPr>
            <a:r>
              <a:rPr lang="en-GB" dirty="0"/>
              <a:t> Define the exchange formats, data encoding addressing schemes for device and routing of packets from source to destination. </a:t>
            </a:r>
          </a:p>
          <a:p>
            <a:pPr>
              <a:buFont typeface="Wingdings" panose="05000000000000000000" pitchFamily="2" charset="2"/>
              <a:buChar char="§"/>
            </a:pPr>
            <a:r>
              <a:rPr lang="en-GB" dirty="0"/>
              <a:t> It includes sequence control, flow control and retransmission of lost packets. </a:t>
            </a:r>
          </a:p>
          <a:p>
            <a:pPr algn="just"/>
            <a:endParaRPr lang="en-US" dirty="0"/>
          </a:p>
        </p:txBody>
      </p:sp>
      <p:sp>
        <p:nvSpPr>
          <p:cNvPr id="4" name="Slide Number Placeholder 3">
            <a:extLst>
              <a:ext uri="{FF2B5EF4-FFF2-40B4-BE49-F238E27FC236}">
                <a16:creationId xmlns:a16="http://schemas.microsoft.com/office/drawing/2014/main" xmlns="" id="{DA5D5860-6D06-47B6-BB0D-E38169CEB4EE}"/>
              </a:ext>
            </a:extLst>
          </p:cNvPr>
          <p:cNvSpPr>
            <a:spLocks noGrp="1"/>
          </p:cNvSpPr>
          <p:nvPr>
            <p:ph type="sldNum" sz="quarter" idx="12"/>
          </p:nvPr>
        </p:nvSpPr>
        <p:spPr/>
        <p:txBody>
          <a:bodyPr/>
          <a:lstStyle/>
          <a:p>
            <a:fld id="{312CC964-A50B-4C29-B4E4-2C30BB34CCF3}" type="slidenum">
              <a:rPr lang="en-US" smtClean="0"/>
              <a:t>5</a:t>
            </a:fld>
            <a:endParaRPr lang="en-US"/>
          </a:p>
        </p:txBody>
      </p:sp>
    </p:spTree>
    <p:extLst>
      <p:ext uri="{BB962C8B-B14F-4D97-AF65-F5344CB8AC3E}">
        <p14:creationId xmlns:p14="http://schemas.microsoft.com/office/powerpoint/2010/main" val="2522306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CFC066-6F76-49F0-8D0C-EB0AC4DEE5CE}"/>
              </a:ext>
            </a:extLst>
          </p:cNvPr>
          <p:cNvSpPr>
            <a:spLocks noGrp="1"/>
          </p:cNvSpPr>
          <p:nvPr>
            <p:ph type="title"/>
          </p:nvPr>
        </p:nvSpPr>
        <p:spPr/>
        <p:txBody>
          <a:bodyPr/>
          <a:lstStyle/>
          <a:p>
            <a:r>
              <a:rPr lang="en-US" b="1" i="0" dirty="0"/>
              <a:t>IoT Enabling Technologies</a:t>
            </a:r>
          </a:p>
        </p:txBody>
      </p:sp>
      <p:sp>
        <p:nvSpPr>
          <p:cNvPr id="3" name="Content Placeholder 2">
            <a:extLst>
              <a:ext uri="{FF2B5EF4-FFF2-40B4-BE49-F238E27FC236}">
                <a16:creationId xmlns:a16="http://schemas.microsoft.com/office/drawing/2014/main" xmlns="" id="{55AEAA1B-48C8-4FA2-BA32-EDE776667BAD}"/>
              </a:ext>
            </a:extLst>
          </p:cNvPr>
          <p:cNvSpPr>
            <a:spLocks noGrp="1"/>
          </p:cNvSpPr>
          <p:nvPr>
            <p:ph idx="1"/>
          </p:nvPr>
        </p:nvSpPr>
        <p:spPr/>
        <p:txBody>
          <a:bodyPr>
            <a:normAutofit/>
          </a:bodyPr>
          <a:lstStyle/>
          <a:p>
            <a:endParaRPr lang="en-US" dirty="0"/>
          </a:p>
          <a:p>
            <a:pPr marL="0" indent="0">
              <a:buNone/>
            </a:pPr>
            <a:r>
              <a:rPr lang="en-GB" b="1" dirty="0"/>
              <a:t>Embedded Systems:</a:t>
            </a:r>
          </a:p>
          <a:p>
            <a:pPr marL="0" indent="0">
              <a:buNone/>
            </a:pPr>
            <a:r>
              <a:rPr lang="en-GB" b="1" dirty="0"/>
              <a:t>I</a:t>
            </a:r>
            <a:r>
              <a:rPr lang="en-GB" dirty="0"/>
              <a:t>s a computer system that has computer hardware and software embedded to perform specific tasks. </a:t>
            </a:r>
          </a:p>
          <a:p>
            <a:pPr marL="0" indent="0">
              <a:buNone/>
            </a:pPr>
            <a:r>
              <a:rPr lang="en-GB" dirty="0"/>
              <a:t>Embedded Systems range from low-cost miniaturized devices such as digital watches to devices such as digital cameras, POS terminals, vending machines, appliances etc., </a:t>
            </a:r>
          </a:p>
          <a:p>
            <a:pPr algn="just"/>
            <a:endParaRPr lang="en-US" dirty="0"/>
          </a:p>
        </p:txBody>
      </p:sp>
      <p:sp>
        <p:nvSpPr>
          <p:cNvPr id="4" name="Slide Number Placeholder 3">
            <a:extLst>
              <a:ext uri="{FF2B5EF4-FFF2-40B4-BE49-F238E27FC236}">
                <a16:creationId xmlns:a16="http://schemas.microsoft.com/office/drawing/2014/main" xmlns="" id="{DA5D5860-6D06-47B6-BB0D-E38169CEB4EE}"/>
              </a:ext>
            </a:extLst>
          </p:cNvPr>
          <p:cNvSpPr>
            <a:spLocks noGrp="1"/>
          </p:cNvSpPr>
          <p:nvPr>
            <p:ph type="sldNum" sz="quarter" idx="12"/>
          </p:nvPr>
        </p:nvSpPr>
        <p:spPr/>
        <p:txBody>
          <a:bodyPr/>
          <a:lstStyle/>
          <a:p>
            <a:fld id="{312CC964-A50B-4C29-B4E4-2C30BB34CCF3}" type="slidenum">
              <a:rPr lang="en-US" smtClean="0"/>
              <a:t>6</a:t>
            </a:fld>
            <a:endParaRPr lang="en-US"/>
          </a:p>
        </p:txBody>
      </p:sp>
    </p:spTree>
    <p:extLst>
      <p:ext uri="{BB962C8B-B14F-4D97-AF65-F5344CB8AC3E}">
        <p14:creationId xmlns:p14="http://schemas.microsoft.com/office/powerpoint/2010/main" val="49093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C86B2-3A9F-4B64-9AE9-C3E8D4A9A6A8}"/>
              </a:ext>
            </a:extLst>
          </p:cNvPr>
          <p:cNvSpPr>
            <a:spLocks noGrp="1"/>
          </p:cNvSpPr>
          <p:nvPr>
            <p:ph type="title"/>
          </p:nvPr>
        </p:nvSpPr>
        <p:spPr/>
        <p:txBody>
          <a:bodyPr/>
          <a:lstStyle/>
          <a:p>
            <a:r>
              <a:rPr lang="en-US" b="1" i="0" dirty="0"/>
              <a:t>Physical Design Of IoT </a:t>
            </a:r>
            <a:endParaRPr lang="en-US" dirty="0"/>
          </a:p>
        </p:txBody>
      </p:sp>
      <p:sp>
        <p:nvSpPr>
          <p:cNvPr id="4" name="Slide Number Placeholder 3">
            <a:extLst>
              <a:ext uri="{FF2B5EF4-FFF2-40B4-BE49-F238E27FC236}">
                <a16:creationId xmlns:a16="http://schemas.microsoft.com/office/drawing/2014/main" xmlns="" id="{00D2F60A-2753-404F-84C3-D0E82E511976}"/>
              </a:ext>
            </a:extLst>
          </p:cNvPr>
          <p:cNvSpPr>
            <a:spLocks noGrp="1"/>
          </p:cNvSpPr>
          <p:nvPr>
            <p:ph type="sldNum" sz="quarter" idx="12"/>
          </p:nvPr>
        </p:nvSpPr>
        <p:spPr/>
        <p:txBody>
          <a:bodyPr/>
          <a:lstStyle/>
          <a:p>
            <a:fld id="{312CC964-A50B-4C29-B4E4-2C30BB34CCF3}" type="slidenum">
              <a:rPr lang="en-US" smtClean="0"/>
              <a:t>7</a:t>
            </a:fld>
            <a:endParaRPr lang="en-US"/>
          </a:p>
        </p:txBody>
      </p:sp>
      <p:pic>
        <p:nvPicPr>
          <p:cNvPr id="5" name="Picture 4">
            <a:extLst>
              <a:ext uri="{FF2B5EF4-FFF2-40B4-BE49-F238E27FC236}">
                <a16:creationId xmlns:a16="http://schemas.microsoft.com/office/drawing/2014/main" xmlns="" id="{01D9BF81-2B23-4328-AF2A-ABE4114C42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7358" y="1835711"/>
            <a:ext cx="7796349" cy="4372109"/>
          </a:xfrm>
          <a:prstGeom prst="rect">
            <a:avLst/>
          </a:prstGeom>
        </p:spPr>
      </p:pic>
    </p:spTree>
    <p:extLst>
      <p:ext uri="{BB962C8B-B14F-4D97-AF65-F5344CB8AC3E}">
        <p14:creationId xmlns:p14="http://schemas.microsoft.com/office/powerpoint/2010/main" val="1119357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7BDDF2-D966-4151-A5E5-B268D7F3E41C}"/>
              </a:ext>
            </a:extLst>
          </p:cNvPr>
          <p:cNvSpPr>
            <a:spLocks noGrp="1"/>
          </p:cNvSpPr>
          <p:nvPr>
            <p:ph type="title"/>
          </p:nvPr>
        </p:nvSpPr>
        <p:spPr>
          <a:xfrm>
            <a:off x="1104900" y="642257"/>
            <a:ext cx="4131129" cy="1083812"/>
          </a:xfrm>
        </p:spPr>
        <p:txBody>
          <a:bodyPr>
            <a:normAutofit/>
          </a:bodyPr>
          <a:lstStyle/>
          <a:p>
            <a:r>
              <a:rPr lang="en-US" b="1" i="0" dirty="0"/>
              <a:t>IoT Protocols: </a:t>
            </a:r>
            <a:endParaRPr lang="en-US" dirty="0"/>
          </a:p>
        </p:txBody>
      </p:sp>
      <p:sp>
        <p:nvSpPr>
          <p:cNvPr id="3" name="Content Placeholder 2">
            <a:extLst>
              <a:ext uri="{FF2B5EF4-FFF2-40B4-BE49-F238E27FC236}">
                <a16:creationId xmlns:a16="http://schemas.microsoft.com/office/drawing/2014/main" xmlns="" id="{537423D9-F1F0-4097-B9D7-53FE0CC3EFB9}"/>
              </a:ext>
            </a:extLst>
          </p:cNvPr>
          <p:cNvSpPr>
            <a:spLocks noGrp="1"/>
          </p:cNvSpPr>
          <p:nvPr>
            <p:ph idx="1"/>
          </p:nvPr>
        </p:nvSpPr>
        <p:spPr>
          <a:xfrm>
            <a:off x="1104900" y="2205038"/>
            <a:ext cx="4405314" cy="4119561"/>
          </a:xfrm>
        </p:spPr>
        <p:txBody>
          <a:bodyPr>
            <a:normAutofit/>
          </a:bodyPr>
          <a:lstStyle/>
          <a:p>
            <a:pPr algn="just">
              <a:lnSpc>
                <a:spcPct val="90000"/>
              </a:lnSpc>
            </a:pPr>
            <a:r>
              <a:rPr lang="en-GB" b="1" dirty="0"/>
              <a:t>Link Layer </a:t>
            </a:r>
            <a:r>
              <a:rPr lang="en-GB" dirty="0"/>
              <a:t>: </a:t>
            </a:r>
            <a:r>
              <a:rPr lang="en-GB" b="1" dirty="0"/>
              <a:t>Protocols determine how data is physically sent over the network‘s physical layer or medium. </a:t>
            </a:r>
            <a:r>
              <a:rPr lang="en-GB" dirty="0"/>
              <a:t>Local network connect to which host is attached. Hosts on the same link exchange data packets over the link layer using link layer protocols. Link layer determines how packets are coded and signalled by the h/w device over the medium to which the host is attached.</a:t>
            </a:r>
            <a:endParaRPr lang="en-US" dirty="0"/>
          </a:p>
        </p:txBody>
      </p:sp>
      <p:sp>
        <p:nvSpPr>
          <p:cNvPr id="4" name="Slide Number Placeholder 3">
            <a:extLst>
              <a:ext uri="{FF2B5EF4-FFF2-40B4-BE49-F238E27FC236}">
                <a16:creationId xmlns:a16="http://schemas.microsoft.com/office/drawing/2014/main" xmlns="" id="{8F574E9E-EA8F-44F2-86CD-D8C659582892}"/>
              </a:ext>
            </a:extLst>
          </p:cNvPr>
          <p:cNvSpPr>
            <a:spLocks noGrp="1"/>
          </p:cNvSpPr>
          <p:nvPr>
            <p:ph type="sldNum" sz="quarter" idx="12"/>
          </p:nvPr>
        </p:nvSpPr>
        <p:spPr/>
        <p:txBody>
          <a:bodyPr>
            <a:normAutofit/>
          </a:bodyPr>
          <a:lstStyle/>
          <a:p>
            <a:pPr>
              <a:spcAft>
                <a:spcPts val="600"/>
              </a:spcAft>
            </a:pPr>
            <a:fld id="{312CC964-A50B-4C29-B4E4-2C30BB34CCF3}" type="slidenum">
              <a:rPr lang="en-US" smtClean="0"/>
              <a:pPr>
                <a:spcAft>
                  <a:spcPts val="600"/>
                </a:spcAft>
              </a:pPr>
              <a:t>8</a:t>
            </a:fld>
            <a:endParaRPr lang="en-US"/>
          </a:p>
        </p:txBody>
      </p:sp>
      <p:pic>
        <p:nvPicPr>
          <p:cNvPr id="5" name="Picture 4">
            <a:extLst>
              <a:ext uri="{FF2B5EF4-FFF2-40B4-BE49-F238E27FC236}">
                <a16:creationId xmlns:a16="http://schemas.microsoft.com/office/drawing/2014/main" xmlns="" id="{CBCE5A3F-1D3D-4245-9CF2-4E484A4C5F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41558" y="1531729"/>
            <a:ext cx="6263207" cy="4385745"/>
          </a:xfrm>
          <a:prstGeom prst="rect">
            <a:avLst/>
          </a:prstGeom>
        </p:spPr>
      </p:pic>
    </p:spTree>
    <p:extLst>
      <p:ext uri="{BB962C8B-B14F-4D97-AF65-F5344CB8AC3E}">
        <p14:creationId xmlns:p14="http://schemas.microsoft.com/office/powerpoint/2010/main" val="411730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7B1E46B-8C11-4403-A876-F1AF351000F4}"/>
              </a:ext>
            </a:extLst>
          </p:cNvPr>
          <p:cNvSpPr>
            <a:spLocks noGrp="1"/>
          </p:cNvSpPr>
          <p:nvPr>
            <p:ph idx="1"/>
          </p:nvPr>
        </p:nvSpPr>
        <p:spPr>
          <a:xfrm>
            <a:off x="1055914" y="1777041"/>
            <a:ext cx="9906000" cy="4658049"/>
          </a:xfrm>
        </p:spPr>
        <p:txBody>
          <a:bodyPr>
            <a:normAutofit/>
          </a:bodyPr>
          <a:lstStyle/>
          <a:p>
            <a:r>
              <a:rPr lang="en-GB" b="1" dirty="0"/>
              <a:t>802.3-Ethernet: </a:t>
            </a:r>
            <a:r>
              <a:rPr lang="en-GB" dirty="0"/>
              <a:t>IEEE802.3 is collection of wired Ethernet standards for the link layer. </a:t>
            </a:r>
            <a:r>
              <a:rPr lang="en-GB" dirty="0" err="1"/>
              <a:t>Eg</a:t>
            </a:r>
            <a:r>
              <a:rPr lang="en-GB" dirty="0"/>
              <a:t>: 802.3 uses co-axial cable; 802.3i uses copper twisted pair connection; 802.3j uses </a:t>
            </a:r>
            <a:r>
              <a:rPr lang="en-GB" dirty="0" err="1"/>
              <a:t>fiber</a:t>
            </a:r>
            <a:r>
              <a:rPr lang="en-GB" dirty="0"/>
              <a:t> optic connection; 802.3ae uses Ethernet </a:t>
            </a:r>
            <a:r>
              <a:rPr lang="en-GB" dirty="0" err="1"/>
              <a:t>overfiber</a:t>
            </a:r>
            <a:r>
              <a:rPr lang="en-GB" dirty="0"/>
              <a:t>. </a:t>
            </a:r>
          </a:p>
          <a:p>
            <a:r>
              <a:rPr lang="en-US" b="1" dirty="0"/>
              <a:t>802.11-WiFi</a:t>
            </a:r>
            <a:r>
              <a:rPr lang="en-US" dirty="0"/>
              <a:t>: IEEE802.11 is a collection of wireless LAN(WLAN) communication standards including extensive description of link layer. </a:t>
            </a:r>
            <a:r>
              <a:rPr lang="en-US" dirty="0" err="1"/>
              <a:t>Eg</a:t>
            </a:r>
            <a:r>
              <a:rPr lang="en-US" dirty="0"/>
              <a:t>: 802.11a operates in 5GHz band, 802.11b and 802.11g operates in 2.4GHz band, 802.11n operates in 2.4/5GHz band, 802.11ac operates in 5GHz band, 802.11ad operates in 60Ghzband. </a:t>
            </a:r>
          </a:p>
          <a:p>
            <a:r>
              <a:rPr lang="en-GB" b="1" dirty="0"/>
              <a:t>802.16 - </a:t>
            </a:r>
            <a:r>
              <a:rPr lang="en-GB" b="1" dirty="0" err="1"/>
              <a:t>WiMax</a:t>
            </a:r>
            <a:r>
              <a:rPr lang="en-GB" b="1" dirty="0"/>
              <a:t>: </a:t>
            </a:r>
            <a:r>
              <a:rPr lang="en-GB" dirty="0"/>
              <a:t>IEEE802.16 is a collection of wireless broadband standards including exclusive description of link layer. </a:t>
            </a:r>
            <a:r>
              <a:rPr lang="en-GB" dirty="0" err="1"/>
              <a:t>WiMax</a:t>
            </a:r>
            <a:r>
              <a:rPr lang="en-GB" dirty="0"/>
              <a:t> provide data rates from 1.5 Mb/s to 1Gb/s. </a:t>
            </a:r>
          </a:p>
          <a:p>
            <a:r>
              <a:rPr lang="en-GB" b="1" dirty="0"/>
              <a:t>802.15.4-LR-WPAN: </a:t>
            </a:r>
            <a:r>
              <a:rPr lang="en-GB" dirty="0"/>
              <a:t>IEEE802.15.4 is a collection of standards for low rate wireless personal area network(LR-WPAN). Basis for high level communication protocols such as ZigBee. Provides data rate from 40kb/s to250kb/s. </a:t>
            </a:r>
          </a:p>
          <a:p>
            <a:r>
              <a:rPr lang="en-GB" b="1" dirty="0"/>
              <a:t>2G/3G/4G-Mobile Communication: </a:t>
            </a:r>
            <a:r>
              <a:rPr lang="en-GB" dirty="0"/>
              <a:t>Data rates from 9.6kb/s(2G) to up to100Mb/s(4G). </a:t>
            </a:r>
          </a:p>
          <a:p>
            <a:endParaRPr lang="en-US" dirty="0"/>
          </a:p>
        </p:txBody>
      </p:sp>
      <p:sp>
        <p:nvSpPr>
          <p:cNvPr id="4" name="Slide Number Placeholder 3">
            <a:extLst>
              <a:ext uri="{FF2B5EF4-FFF2-40B4-BE49-F238E27FC236}">
                <a16:creationId xmlns:a16="http://schemas.microsoft.com/office/drawing/2014/main" xmlns="" id="{05FC44B1-3ADF-41BD-B89E-0437960F30E6}"/>
              </a:ext>
            </a:extLst>
          </p:cNvPr>
          <p:cNvSpPr>
            <a:spLocks noGrp="1"/>
          </p:cNvSpPr>
          <p:nvPr>
            <p:ph type="sldNum" sz="quarter" idx="12"/>
          </p:nvPr>
        </p:nvSpPr>
        <p:spPr/>
        <p:txBody>
          <a:bodyPr/>
          <a:lstStyle/>
          <a:p>
            <a:fld id="{312CC964-A50B-4C29-B4E4-2C30BB34CCF3}" type="slidenum">
              <a:rPr lang="en-US" smtClean="0"/>
              <a:t>9</a:t>
            </a:fld>
            <a:endParaRPr lang="en-US"/>
          </a:p>
        </p:txBody>
      </p:sp>
      <p:sp>
        <p:nvSpPr>
          <p:cNvPr id="2" name="TextBox 1">
            <a:extLst>
              <a:ext uri="{FF2B5EF4-FFF2-40B4-BE49-F238E27FC236}">
                <a16:creationId xmlns:a16="http://schemas.microsoft.com/office/drawing/2014/main" xmlns="" id="{AECA2568-6359-FBD6-B9A4-04362F07466F}"/>
              </a:ext>
            </a:extLst>
          </p:cNvPr>
          <p:cNvSpPr txBox="1"/>
          <p:nvPr/>
        </p:nvSpPr>
        <p:spPr>
          <a:xfrm>
            <a:off x="1132114" y="457200"/>
            <a:ext cx="7892143" cy="830997"/>
          </a:xfrm>
          <a:prstGeom prst="rect">
            <a:avLst/>
          </a:prstGeom>
          <a:noFill/>
        </p:spPr>
        <p:txBody>
          <a:bodyPr wrap="square" rtlCol="0">
            <a:spAutoFit/>
          </a:bodyPr>
          <a:lstStyle/>
          <a:p>
            <a:r>
              <a:rPr lang="en-US" sz="4800" b="1" dirty="0"/>
              <a:t>Link Layer Protocols </a:t>
            </a:r>
          </a:p>
        </p:txBody>
      </p:sp>
    </p:spTree>
    <p:extLst>
      <p:ext uri="{BB962C8B-B14F-4D97-AF65-F5344CB8AC3E}">
        <p14:creationId xmlns:p14="http://schemas.microsoft.com/office/powerpoint/2010/main" val="3757543171"/>
      </p:ext>
    </p:extLst>
  </p:cSld>
  <p:clrMapOvr>
    <a:masterClrMapping/>
  </p:clrMapOvr>
</p:sld>
</file>

<file path=ppt/theme/theme1.xml><?xml version="1.0" encoding="utf-8"?>
<a:theme xmlns:a="http://schemas.openxmlformats.org/drawingml/2006/main" name="Ocean">
  <a:themeElements>
    <a:clrScheme name="Custom 1">
      <a:dk1>
        <a:sysClr val="windowText" lastClr="000000"/>
      </a:dk1>
      <a:lt1>
        <a:sysClr val="window" lastClr="FFFFFF"/>
      </a:lt1>
      <a:dk2>
        <a:srgbClr val="44546A"/>
      </a:dk2>
      <a:lt2>
        <a:srgbClr val="E7E6E6"/>
      </a:lt2>
      <a:accent1>
        <a:srgbClr val="0958F7"/>
      </a:accent1>
      <a:accent2>
        <a:srgbClr val="FE7032"/>
      </a:accent2>
      <a:accent3>
        <a:srgbClr val="91BED4"/>
      </a:accent3>
      <a:accent4>
        <a:srgbClr val="FFC000"/>
      </a:accent4>
      <a:accent5>
        <a:srgbClr val="D9E8F5"/>
      </a:accent5>
      <a:accent6>
        <a:srgbClr val="FFAD8D"/>
      </a:accent6>
      <a:hlink>
        <a:srgbClr val="0563C1"/>
      </a:hlink>
      <a:folHlink>
        <a:srgbClr val="954F72"/>
      </a:folHlink>
    </a:clrScheme>
    <a:fontScheme name="Montserrat ExtraBold - Open Sans">
      <a:majorFont>
        <a:latin typeface="Montserrat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3365C5A-63F0-4AB0-90FF-86A224FA5AF9}">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200398A-99E3-4B92-9077-6BB41FFCFE3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609</TotalTime>
  <Words>2871</Words>
  <Application>Microsoft Office PowerPoint</Application>
  <PresentationFormat>Widescreen</PresentationFormat>
  <Paragraphs>232</Paragraphs>
  <Slides>37</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37</vt:i4>
      </vt:variant>
    </vt:vector>
  </HeadingPairs>
  <TitlesOfParts>
    <vt:vector size="50" baseType="lpstr">
      <vt:lpstr>-apple-system</vt:lpstr>
      <vt:lpstr>Arial</vt:lpstr>
      <vt:lpstr>Arial Black</vt:lpstr>
      <vt:lpstr>Calibri</vt:lpstr>
      <vt:lpstr>Calibri Light</vt:lpstr>
      <vt:lpstr>Cascadia Mono SemiBold</vt:lpstr>
      <vt:lpstr>Inter</vt:lpstr>
      <vt:lpstr>Montserrat ExtraBold</vt:lpstr>
      <vt:lpstr>Open Sans</vt:lpstr>
      <vt:lpstr>Times New Roman</vt:lpstr>
      <vt:lpstr>Wingdings</vt:lpstr>
      <vt:lpstr>Ocean</vt:lpstr>
      <vt:lpstr>Retrospect</vt:lpstr>
      <vt:lpstr>Internet of Things- Enabling Technologies &amp; Logical Design</vt:lpstr>
      <vt:lpstr>IoT Enabling Technologies</vt:lpstr>
      <vt:lpstr>IoT Enabling Technologies</vt:lpstr>
      <vt:lpstr>IoT Enabling Technologies</vt:lpstr>
      <vt:lpstr>IoT Enabling Technologies</vt:lpstr>
      <vt:lpstr>IoT Enabling Technologies</vt:lpstr>
      <vt:lpstr>Physical Design Of IoT </vt:lpstr>
      <vt:lpstr>IoT Protocols: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LOGICAL DESIGN of IoT </vt:lpstr>
      <vt:lpstr>IoT Functional Blocks:</vt:lpstr>
      <vt:lpstr>PowerPoint Presentation</vt:lpstr>
      <vt:lpstr>IoT Communication Models:</vt:lpstr>
      <vt:lpstr>IoT Communication Models:</vt:lpstr>
      <vt:lpstr>IoT Communication Models:</vt:lpstr>
      <vt:lpstr>IoT Communication Models:</vt:lpstr>
      <vt:lpstr>IoT Communication APIs</vt:lpstr>
      <vt:lpstr>PowerPoint Presentation</vt:lpstr>
      <vt:lpstr>IoT Levels and Deployment Templates </vt:lpstr>
      <vt:lpstr>IoT Levels and Deployment Templates </vt:lpstr>
      <vt:lpstr>IoT Levels and Deployment Templates </vt:lpstr>
      <vt:lpstr>IoT Levels and Deployment Templates </vt:lpstr>
      <vt:lpstr>IoT Levels and Deployment Templates </vt:lpstr>
      <vt:lpstr>IoT Levels and Deployment Templates </vt:lpstr>
      <vt:lpstr>IOT ENABLING TECHNOLOGIES AND LOGICAL DESIGN</vt:lpstr>
      <vt:lpstr>IOT OVERVIEW</vt:lpstr>
      <vt:lpstr>ENABLING TECHNOLOGIES</vt:lpstr>
      <vt:lpstr>LOGICAL DESIGN PRINCIPLES</vt:lpstr>
      <vt:lpstr>PowerPoint Presentation</vt:lpstr>
      <vt:lpstr>SECURITY CONSIDERATIONS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sanika wijayasekara</dc:creator>
  <cp:lastModifiedBy>Marc</cp:lastModifiedBy>
  <cp:revision>57</cp:revision>
  <dcterms:created xsi:type="dcterms:W3CDTF">2021-05-02T13:48:31Z</dcterms:created>
  <dcterms:modified xsi:type="dcterms:W3CDTF">2026-01-24T03:52:48Z</dcterms:modified>
</cp:coreProperties>
</file>